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handoutMasterIdLst>
    <p:handoutMasterId r:id="rId11"/>
  </p:handoutMasterIdLst>
  <p:sldIdLst>
    <p:sldId id="299" r:id="rId5"/>
    <p:sldId id="257" r:id="rId6"/>
    <p:sldId id="305" r:id="rId7"/>
    <p:sldId id="306" r:id="rId8"/>
    <p:sldId id="280" r:id="rId9"/>
  </p:sldIdLst>
  <p:sldSz cx="9144000" cy="6858000" type="screen4x3"/>
  <p:notesSz cx="6797675" cy="9926638"/>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9933"/>
    <a:srgbClr val="CCFFFF"/>
    <a:srgbClr val="FFCCFF"/>
    <a:srgbClr val="FFFF66"/>
    <a:srgbClr val="003E72"/>
    <a:srgbClr val="660033"/>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70847" autoAdjust="0"/>
  </p:normalViewPr>
  <p:slideViewPr>
    <p:cSldViewPr>
      <p:cViewPr varScale="1">
        <p:scale>
          <a:sx n="52" d="100"/>
          <a:sy n="52" d="100"/>
        </p:scale>
        <p:origin x="1926"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1" d="100"/>
          <a:sy n="81" d="100"/>
        </p:scale>
        <p:origin x="-1422"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1"/>
            <a:ext cx="2946400"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GB" dirty="0"/>
          </a:p>
        </p:txBody>
      </p:sp>
      <p:sp>
        <p:nvSpPr>
          <p:cNvPr id="9219" name="Rectangle 3"/>
          <p:cNvSpPr>
            <a:spLocks noGrp="1" noChangeArrowheads="1"/>
          </p:cNvSpPr>
          <p:nvPr>
            <p:ph type="dt" sz="quarter" idx="1"/>
          </p:nvPr>
        </p:nvSpPr>
        <p:spPr bwMode="auto">
          <a:xfrm>
            <a:off x="3849688" y="1"/>
            <a:ext cx="2946400"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dirty="0"/>
          </a:p>
        </p:txBody>
      </p:sp>
      <p:sp>
        <p:nvSpPr>
          <p:cNvPr id="9220" name="Rectangle 4"/>
          <p:cNvSpPr>
            <a:spLocks noGrp="1" noChangeArrowheads="1"/>
          </p:cNvSpPr>
          <p:nvPr>
            <p:ph type="ftr" sz="quarter" idx="2"/>
          </p:nvPr>
        </p:nvSpPr>
        <p:spPr bwMode="auto">
          <a:xfrm>
            <a:off x="0" y="9428711"/>
            <a:ext cx="2946400"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GB" dirty="0"/>
          </a:p>
        </p:txBody>
      </p:sp>
      <p:sp>
        <p:nvSpPr>
          <p:cNvPr id="9221" name="Rectangle 5"/>
          <p:cNvSpPr>
            <a:spLocks noGrp="1" noChangeArrowheads="1"/>
          </p:cNvSpPr>
          <p:nvPr>
            <p:ph type="sldNum" sz="quarter" idx="3"/>
          </p:nvPr>
        </p:nvSpPr>
        <p:spPr bwMode="auto">
          <a:xfrm>
            <a:off x="3849688" y="9428711"/>
            <a:ext cx="2946400"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D45BEEC8-1198-4586-B6B5-1524B50340A2}" type="slidenum">
              <a:rPr lang="en-GB"/>
              <a:pPr>
                <a:defRPr/>
              </a:pPr>
              <a:t>‹#›</a:t>
            </a:fld>
            <a:endParaRPr lang="en-GB" dirty="0"/>
          </a:p>
        </p:txBody>
      </p:sp>
    </p:spTree>
    <p:extLst>
      <p:ext uri="{BB962C8B-B14F-4D97-AF65-F5344CB8AC3E}">
        <p14:creationId xmlns:p14="http://schemas.microsoft.com/office/powerpoint/2010/main" val="23774718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1"/>
            <a:ext cx="2946400"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GB" dirty="0"/>
          </a:p>
        </p:txBody>
      </p:sp>
      <p:sp>
        <p:nvSpPr>
          <p:cNvPr id="8195" name="Rectangle 3"/>
          <p:cNvSpPr>
            <a:spLocks noGrp="1" noChangeArrowheads="1"/>
          </p:cNvSpPr>
          <p:nvPr>
            <p:ph type="dt" idx="1"/>
          </p:nvPr>
        </p:nvSpPr>
        <p:spPr bwMode="auto">
          <a:xfrm>
            <a:off x="3849688" y="1"/>
            <a:ext cx="2946400"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dirty="0"/>
          </a:p>
        </p:txBody>
      </p:sp>
      <p:sp>
        <p:nvSpPr>
          <p:cNvPr id="20484" name="Rectangle 4"/>
          <p:cNvSpPr>
            <a:spLocks noGrp="1" noRot="1" noChangeAspect="1" noChangeArrowheads="1" noTextEdit="1"/>
          </p:cNvSpPr>
          <p:nvPr>
            <p:ph type="sldImg" idx="2"/>
          </p:nvPr>
        </p:nvSpPr>
        <p:spPr bwMode="auto">
          <a:xfrm>
            <a:off x="919163" y="744538"/>
            <a:ext cx="4960937"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7" name="Rectangle 5"/>
          <p:cNvSpPr>
            <a:spLocks noGrp="1" noChangeArrowheads="1"/>
          </p:cNvSpPr>
          <p:nvPr>
            <p:ph type="body" sz="quarter" idx="3"/>
          </p:nvPr>
        </p:nvSpPr>
        <p:spPr bwMode="auto">
          <a:xfrm>
            <a:off x="1133475" y="4715951"/>
            <a:ext cx="4514850"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8198" name="Rectangle 6"/>
          <p:cNvSpPr>
            <a:spLocks noGrp="1" noChangeArrowheads="1"/>
          </p:cNvSpPr>
          <p:nvPr>
            <p:ph type="ftr" sz="quarter" idx="4"/>
          </p:nvPr>
        </p:nvSpPr>
        <p:spPr bwMode="auto">
          <a:xfrm>
            <a:off x="0" y="9428711"/>
            <a:ext cx="2946400"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GB" dirty="0"/>
          </a:p>
        </p:txBody>
      </p:sp>
      <p:sp>
        <p:nvSpPr>
          <p:cNvPr id="8199" name="Rectangle 7"/>
          <p:cNvSpPr>
            <a:spLocks noGrp="1" noChangeArrowheads="1"/>
          </p:cNvSpPr>
          <p:nvPr>
            <p:ph type="sldNum" sz="quarter" idx="5"/>
          </p:nvPr>
        </p:nvSpPr>
        <p:spPr bwMode="auto">
          <a:xfrm>
            <a:off x="3849688" y="9428711"/>
            <a:ext cx="2946400"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FF6B65FF-C456-4A54-BE9D-06823238CDD2}" type="slidenum">
              <a:rPr lang="en-GB"/>
              <a:pPr>
                <a:defRPr/>
              </a:pPr>
              <a:t>‹#›</a:t>
            </a:fld>
            <a:endParaRPr lang="en-GB" dirty="0"/>
          </a:p>
        </p:txBody>
      </p:sp>
    </p:spTree>
    <p:extLst>
      <p:ext uri="{BB962C8B-B14F-4D97-AF65-F5344CB8AC3E}">
        <p14:creationId xmlns:p14="http://schemas.microsoft.com/office/powerpoint/2010/main" val="12189240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FF6B65FF-C456-4A54-BE9D-06823238CDD2}" type="slidenum">
              <a:rPr lang="en-GB" smtClean="0"/>
              <a:pPr>
                <a:defRPr/>
              </a:pPr>
              <a:t>1</a:t>
            </a:fld>
            <a:endParaRPr lang="en-GB" dirty="0"/>
          </a:p>
        </p:txBody>
      </p:sp>
    </p:spTree>
    <p:extLst>
      <p:ext uri="{BB962C8B-B14F-4D97-AF65-F5344CB8AC3E}">
        <p14:creationId xmlns:p14="http://schemas.microsoft.com/office/powerpoint/2010/main" val="38703088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baseline="0" dirty="0" smtClean="0"/>
              <a:t>Mentors and Managers</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GB" baseline="0" dirty="0" smtClean="0"/>
              <a:t>	- Clarify that Concordat places an onus upon managers to be a supportive mentor to research staff</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GB" baseline="0" dirty="0" smtClean="0"/>
              <a:t>	- To also promote healthy working environment, promoting the highest level of research integrity</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GB" baseline="0" dirty="0" smtClean="0"/>
              <a:t>	- Safeguard statutory rights to support a cohesive working environment (</a:t>
            </a:r>
            <a:r>
              <a:rPr lang="en-GB" baseline="0" dirty="0" err="1" smtClean="0"/>
              <a:t>ie</a:t>
            </a:r>
            <a:r>
              <a:rPr lang="en-GB" baseline="0" dirty="0" smtClean="0"/>
              <a:t> Flexible working)</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baseline="0" dirty="0" smtClean="0"/>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en-GB" dirty="0" smtClean="0"/>
              <a:t>University</a:t>
            </a:r>
            <a:r>
              <a:rPr lang="en-GB" baseline="0" dirty="0" smtClean="0"/>
              <a:t> Services</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GB" baseline="0" dirty="0" smtClean="0"/>
              <a:t>	- Equality and Diversity statement:</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GB" baseline="0" dirty="0" smtClean="0"/>
              <a:t>		</a:t>
            </a:r>
            <a:r>
              <a:rPr lang="en-GB" sz="1200" i="1" kern="1200" dirty="0" smtClean="0">
                <a:solidFill>
                  <a:schemeClr val="tx1"/>
                </a:solidFill>
                <a:effectLst/>
                <a:latin typeface="Arial" charset="0"/>
                <a:ea typeface="+mn-ea"/>
                <a:cs typeface="+mn-cs"/>
              </a:rPr>
              <a:t>The University of Cambridge is committed in its pursuit of academic excellence to equality of opportunity and to a proactive and 		inclusive approach to equality, which supports and encourages all under-represented groups, promotes an inclusive culture, and 		values diversity.</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i="1" kern="1200" dirty="0" smtClean="0">
                <a:solidFill>
                  <a:schemeClr val="tx1"/>
                </a:solidFill>
                <a:effectLst/>
                <a:latin typeface="Arial" charset="0"/>
                <a:ea typeface="+mn-ea"/>
                <a:cs typeface="+mn-cs"/>
              </a:rPr>
              <a:t>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i="1" kern="1200" baseline="0" dirty="0" smtClean="0">
                <a:solidFill>
                  <a:schemeClr val="tx1"/>
                </a:solidFill>
                <a:effectLst/>
                <a:latin typeface="Arial" charset="0"/>
                <a:ea typeface="+mn-ea"/>
                <a:cs typeface="+mn-cs"/>
              </a:rPr>
              <a:t>	</a:t>
            </a:r>
            <a:r>
              <a:rPr lang="en-GB" sz="1200" kern="1200" baseline="0" dirty="0" smtClean="0">
                <a:solidFill>
                  <a:schemeClr val="tx1"/>
                </a:solidFill>
                <a:latin typeface="Arial" charset="0"/>
                <a:ea typeface="+mn-ea"/>
                <a:cs typeface="+mn-cs"/>
              </a:rPr>
              <a:t>- Wellbeing services</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kern="1200" baseline="0" dirty="0" smtClean="0">
                <a:solidFill>
                  <a:schemeClr val="tx1"/>
                </a:solidFill>
                <a:latin typeface="Arial" charset="0"/>
                <a:ea typeface="+mn-ea"/>
                <a:cs typeface="+mn-cs"/>
              </a:rPr>
              <a:t>		-Occupational Health</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kern="1200" baseline="0" dirty="0" smtClean="0">
                <a:solidFill>
                  <a:schemeClr val="tx1"/>
                </a:solidFill>
                <a:latin typeface="Arial" charset="0"/>
                <a:ea typeface="+mn-ea"/>
                <a:cs typeface="+mn-cs"/>
              </a:rPr>
              <a:t>		-Staff Counselling Service</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kern="1200" baseline="0" dirty="0" smtClean="0">
                <a:solidFill>
                  <a:schemeClr val="tx1"/>
                </a:solidFill>
                <a:latin typeface="Arial" charset="0"/>
                <a:ea typeface="+mn-ea"/>
                <a:cs typeface="+mn-cs"/>
              </a:rPr>
              <a:t>		-Dedicated HR teams</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kern="1200" baseline="0" dirty="0" smtClean="0">
                <a:solidFill>
                  <a:schemeClr val="tx1"/>
                </a:solidFill>
                <a:latin typeface="Arial" charset="0"/>
                <a:ea typeface="+mn-ea"/>
                <a:cs typeface="+mn-cs"/>
              </a:rPr>
              <a:t>		-Local Wellbeing initiatives</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kern="1200" baseline="0" dirty="0" smtClean="0">
                <a:solidFill>
                  <a:schemeClr val="tx1"/>
                </a:solidFill>
                <a:latin typeface="Arial" charset="0"/>
                <a:ea typeface="+mn-ea"/>
                <a:cs typeface="+mn-cs"/>
              </a:rPr>
              <a:t>		-Wellbeing Advocate network</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kern="1200" baseline="0" dirty="0" smtClean="0">
                <a:solidFill>
                  <a:schemeClr val="tx1"/>
                </a:solidFill>
                <a:latin typeface="Arial" charset="0"/>
                <a:ea typeface="+mn-ea"/>
                <a:cs typeface="+mn-cs"/>
              </a:rPr>
              <a:t>		-Staff Networks</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sz="1200" kern="1200" baseline="0" dirty="0" smtClean="0">
              <a:solidFill>
                <a:schemeClr val="tx1"/>
              </a:solidFill>
              <a:latin typeface="Arial"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kern="1200" baseline="0" dirty="0" smtClean="0">
                <a:solidFill>
                  <a:schemeClr val="tx1"/>
                </a:solidFill>
                <a:latin typeface="Arial" charset="0"/>
                <a:ea typeface="+mn-ea"/>
                <a:cs typeface="+mn-cs"/>
              </a:rPr>
              <a:t>Dignity at work</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kern="1200" baseline="0" dirty="0" smtClean="0">
                <a:solidFill>
                  <a:schemeClr val="tx1"/>
                </a:solidFill>
                <a:latin typeface="Arial" charset="0"/>
                <a:ea typeface="+mn-ea"/>
                <a:cs typeface="+mn-cs"/>
              </a:rPr>
              <a:t>	 -Dignity at work statement</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kern="1200" baseline="0" dirty="0" smtClean="0">
                <a:solidFill>
                  <a:schemeClr val="tx1"/>
                </a:solidFill>
                <a:latin typeface="Arial" charset="0"/>
                <a:ea typeface="+mn-ea"/>
                <a:cs typeface="+mn-cs"/>
              </a:rPr>
              <a:t>		</a:t>
            </a:r>
            <a:r>
              <a:rPr lang="en-GB" i="1" dirty="0" smtClean="0">
                <a:effectLst/>
              </a:rPr>
              <a:t>There is no place for any form of discrimination, harassment, victimisation or sexual misconduct at Cambridge. Such behaviour is 		contrary to the values and ideals of our shared community, subverts the University’s mission and core values and diminishes the 		dignity and integrity of all parties.</a:t>
            </a:r>
            <a:endParaRPr lang="en-GB" sz="1200" i="1" kern="1200" baseline="0" dirty="0" smtClean="0">
              <a:solidFill>
                <a:schemeClr val="tx1"/>
              </a:solidFill>
              <a:latin typeface="Arial"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kern="1200" baseline="0" dirty="0" smtClean="0">
                <a:solidFill>
                  <a:schemeClr val="tx1"/>
                </a:solidFill>
                <a:latin typeface="Arial" charset="0"/>
                <a:ea typeface="+mn-ea"/>
                <a:cs typeface="+mn-cs"/>
              </a:rPr>
              <a:t>	- Dignity at work contacts</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kern="1200" baseline="0" dirty="0" smtClean="0">
                <a:solidFill>
                  <a:schemeClr val="tx1"/>
                </a:solidFill>
                <a:latin typeface="Arial" charset="0"/>
                <a:ea typeface="+mn-ea"/>
                <a:cs typeface="+mn-cs"/>
              </a:rPr>
              <a:t>	- Dignity at work policy</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sz="1200" kern="1200" baseline="0" dirty="0" smtClean="0">
              <a:solidFill>
                <a:schemeClr val="tx1"/>
              </a:solidFill>
              <a:latin typeface="Arial"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kern="1200" baseline="0" dirty="0" smtClean="0">
                <a:solidFill>
                  <a:schemeClr val="tx1"/>
                </a:solidFill>
                <a:latin typeface="Arial" charset="0"/>
                <a:ea typeface="+mn-ea"/>
                <a:cs typeface="+mn-cs"/>
              </a:rPr>
              <a:t>Returning carer Scheme</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kern="1200" baseline="0" dirty="0" smtClean="0">
                <a:solidFill>
                  <a:schemeClr val="tx1"/>
                </a:solidFill>
                <a:latin typeface="Arial" charset="0"/>
                <a:ea typeface="+mn-ea"/>
                <a:cs typeface="+mn-cs"/>
              </a:rPr>
              <a:t>	- RCS statement</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kern="1200" baseline="0" dirty="0" smtClean="0">
                <a:solidFill>
                  <a:schemeClr val="tx1"/>
                </a:solidFill>
                <a:latin typeface="Arial" charset="0"/>
                <a:ea typeface="+mn-ea"/>
                <a:cs typeface="+mn-cs"/>
              </a:rPr>
              <a:t>		</a:t>
            </a:r>
            <a:r>
              <a:rPr lang="en-GB" sz="1200" b="0" i="1" kern="1200" dirty="0" smtClean="0">
                <a:solidFill>
                  <a:schemeClr val="tx1"/>
                </a:solidFill>
                <a:effectLst/>
                <a:latin typeface="Arial" charset="0"/>
                <a:ea typeface="+mn-ea"/>
                <a:cs typeface="+mn-cs"/>
              </a:rPr>
              <a:t>The Returning Carers Scheme provides funds to support career and professional development following a career break or 			a period of leave for caring responsibilities for academics, researchers and employees whose primary role is undertaking 			research.</a:t>
            </a:r>
            <a:endParaRPr lang="en-GB" sz="1200" b="0" i="1" kern="1200" baseline="0" dirty="0" smtClean="0">
              <a:solidFill>
                <a:schemeClr val="tx1"/>
              </a:solidFill>
              <a:latin typeface="Arial"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kern="1200" baseline="0" dirty="0" smtClean="0">
                <a:solidFill>
                  <a:schemeClr val="tx1"/>
                </a:solidFill>
                <a:latin typeface="Arial" charset="0"/>
                <a:ea typeface="+mn-ea"/>
                <a:cs typeface="+mn-cs"/>
              </a:rPr>
              <a:t>	</a:t>
            </a:r>
          </a:p>
        </p:txBody>
      </p:sp>
      <p:sp>
        <p:nvSpPr>
          <p:cNvPr id="4" name="Slide Number Placeholder 3"/>
          <p:cNvSpPr>
            <a:spLocks noGrp="1"/>
          </p:cNvSpPr>
          <p:nvPr>
            <p:ph type="sldNum" sz="quarter" idx="10"/>
          </p:nvPr>
        </p:nvSpPr>
        <p:spPr/>
        <p:txBody>
          <a:bodyPr/>
          <a:lstStyle/>
          <a:p>
            <a:pPr>
              <a:defRPr/>
            </a:pPr>
            <a:fld id="{FF6B65FF-C456-4A54-BE9D-06823238CDD2}" type="slidenum">
              <a:rPr lang="en-GB" smtClean="0"/>
              <a:pPr>
                <a:defRPr/>
              </a:pPr>
              <a:t>2</a:t>
            </a:fld>
            <a:endParaRPr lang="en-GB" dirty="0"/>
          </a:p>
        </p:txBody>
      </p:sp>
    </p:spTree>
    <p:extLst>
      <p:ext uri="{BB962C8B-B14F-4D97-AF65-F5344CB8AC3E}">
        <p14:creationId xmlns:p14="http://schemas.microsoft.com/office/powerpoint/2010/main" val="17759412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Induction process</a:t>
            </a:r>
          </a:p>
          <a:p>
            <a:r>
              <a:rPr lang="en-GB" dirty="0" smtClean="0"/>
              <a:t>	-This event</a:t>
            </a:r>
          </a:p>
          <a:p>
            <a:r>
              <a:rPr lang="en-GB" dirty="0" smtClean="0"/>
              <a:t>	-Welcome to Cambridge event</a:t>
            </a:r>
          </a:p>
          <a:p>
            <a:r>
              <a:rPr lang="en-GB" dirty="0" smtClean="0"/>
              <a:t>	-Local</a:t>
            </a:r>
            <a:r>
              <a:rPr lang="en-GB" baseline="0" dirty="0" smtClean="0"/>
              <a:t> induction with Line manager for:	</a:t>
            </a:r>
          </a:p>
          <a:p>
            <a:r>
              <a:rPr lang="en-GB" baseline="0" dirty="0" smtClean="0"/>
              <a:t>		-Amenities (toilets and teabags)</a:t>
            </a:r>
          </a:p>
          <a:p>
            <a:r>
              <a:rPr lang="en-GB" baseline="0" dirty="0" smtClean="0"/>
              <a:t>		-Local processes/ IT/ Systems/ colleagues</a:t>
            </a:r>
          </a:p>
          <a:p>
            <a:r>
              <a:rPr lang="en-GB" baseline="0" dirty="0" smtClean="0"/>
              <a:t>		-Local support  </a:t>
            </a:r>
          </a:p>
          <a:p>
            <a:r>
              <a:rPr lang="en-GB" baseline="0" dirty="0" smtClean="0"/>
              <a:t>		-induction checklist</a:t>
            </a:r>
          </a:p>
          <a:p>
            <a:endParaRPr lang="en-GB" baseline="0" dirty="0" smtClean="0"/>
          </a:p>
          <a:p>
            <a:r>
              <a:rPr lang="en-GB" baseline="0" dirty="0" smtClean="0"/>
              <a:t>Career development</a:t>
            </a:r>
          </a:p>
          <a:p>
            <a:r>
              <a:rPr lang="en-GB" baseline="0" dirty="0" smtClean="0"/>
              <a:t>	-Professional development	</a:t>
            </a:r>
          </a:p>
          <a:p>
            <a:r>
              <a:rPr lang="en-GB" baseline="0" dirty="0" smtClean="0"/>
              <a:t>		-PPD</a:t>
            </a:r>
          </a:p>
          <a:p>
            <a:r>
              <a:rPr lang="en-GB" baseline="0" dirty="0" smtClean="0"/>
              <a:t>		-</a:t>
            </a:r>
            <a:r>
              <a:rPr lang="en-GB" baseline="0" dirty="0" smtClean="0">
                <a:solidFill>
                  <a:schemeClr val="tx1"/>
                </a:solidFill>
              </a:rPr>
              <a:t>Recognition(?)</a:t>
            </a:r>
          </a:p>
          <a:p>
            <a:endParaRPr lang="en-GB" baseline="0" dirty="0" smtClean="0"/>
          </a:p>
          <a:p>
            <a:r>
              <a:rPr lang="en-GB" baseline="0" dirty="0" smtClean="0"/>
              <a:t>Supported contract closure</a:t>
            </a:r>
          </a:p>
          <a:p>
            <a:r>
              <a:rPr lang="en-GB" baseline="0" dirty="0" smtClean="0"/>
              <a:t>	-Career advice</a:t>
            </a:r>
          </a:p>
          <a:p>
            <a:r>
              <a:rPr lang="en-GB" baseline="0" dirty="0" smtClean="0"/>
              <a:t>	-Access to many jobs within the University</a:t>
            </a:r>
          </a:p>
          <a:p>
            <a:r>
              <a:rPr lang="en-GB" baseline="0" dirty="0" smtClean="0"/>
              <a:t>	-Managed process</a:t>
            </a:r>
          </a:p>
          <a:p>
            <a:r>
              <a:rPr lang="en-GB" baseline="0" dirty="0" smtClean="0"/>
              <a:t>	</a:t>
            </a:r>
            <a:endParaRPr lang="en-GB" dirty="0"/>
          </a:p>
        </p:txBody>
      </p:sp>
      <p:sp>
        <p:nvSpPr>
          <p:cNvPr id="4" name="Slide Number Placeholder 3"/>
          <p:cNvSpPr>
            <a:spLocks noGrp="1"/>
          </p:cNvSpPr>
          <p:nvPr>
            <p:ph type="sldNum" sz="quarter" idx="10"/>
          </p:nvPr>
        </p:nvSpPr>
        <p:spPr/>
        <p:txBody>
          <a:bodyPr/>
          <a:lstStyle/>
          <a:p>
            <a:pPr>
              <a:defRPr/>
            </a:pPr>
            <a:fld id="{FF6B65FF-C456-4A54-BE9D-06823238CDD2}" type="slidenum">
              <a:rPr lang="en-GB" smtClean="0">
                <a:solidFill>
                  <a:prstClr val="black"/>
                </a:solidFill>
              </a:rPr>
              <a:pPr>
                <a:defRPr/>
              </a:pPr>
              <a:t>3</a:t>
            </a:fld>
            <a:endParaRPr lang="en-GB" dirty="0">
              <a:solidFill>
                <a:prstClr val="black"/>
              </a:solidFill>
            </a:endParaRPr>
          </a:p>
        </p:txBody>
      </p:sp>
    </p:spTree>
    <p:extLst>
      <p:ext uri="{BB962C8B-B14F-4D97-AF65-F5344CB8AC3E}">
        <p14:creationId xmlns:p14="http://schemas.microsoft.com/office/powerpoint/2010/main" val="31410076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BBAA043-A481-415B-BC79-52C56DE5C7B4}" type="slidenum">
              <a:rPr lang="en-GB" smtClean="0">
                <a:solidFill>
                  <a:prstClr val="black"/>
                </a:solidFill>
              </a:rPr>
              <a:pPr eaLnBrk="1" hangingPunct="1"/>
              <a:t>4</a:t>
            </a:fld>
            <a:endParaRPr lang="en-GB" dirty="0" smtClean="0">
              <a:solidFill>
                <a:prstClr val="black"/>
              </a:solidFill>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marL="0" marR="0" lvl="0" indent="0" algn="l" defTabSz="914400" rtl="0" eaLnBrk="1" fontAlgn="base" latinLnBrk="0" hangingPunct="1">
              <a:lnSpc>
                <a:spcPct val="80000"/>
              </a:lnSpc>
              <a:spcBef>
                <a:spcPct val="30000"/>
              </a:spcBef>
              <a:spcAft>
                <a:spcPct val="0"/>
              </a:spcAft>
              <a:buClrTx/>
              <a:buSzTx/>
              <a:buFontTx/>
              <a:buNone/>
              <a:tabLst/>
              <a:defRPr/>
            </a:pPr>
            <a:r>
              <a:rPr lang="en-GB" sz="900" dirty="0" smtClean="0"/>
              <a:t/>
            </a:r>
            <a:br>
              <a:rPr lang="en-GB" sz="900" dirty="0" smtClean="0"/>
            </a:br>
            <a:endParaRPr lang="en-GB" sz="900" dirty="0" smtClean="0"/>
          </a:p>
        </p:txBody>
      </p:sp>
    </p:spTree>
    <p:extLst>
      <p:ext uri="{BB962C8B-B14F-4D97-AF65-F5344CB8AC3E}">
        <p14:creationId xmlns:p14="http://schemas.microsoft.com/office/powerpoint/2010/main" val="6070528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FF6B65FF-C456-4A54-BE9D-06823238CDD2}" type="slidenum">
              <a:rPr lang="en-GB" smtClean="0"/>
              <a:pPr>
                <a:defRPr/>
              </a:pPr>
              <a:t>5</a:t>
            </a:fld>
            <a:endParaRPr lang="en-GB" dirty="0"/>
          </a:p>
        </p:txBody>
      </p:sp>
    </p:spTree>
    <p:extLst>
      <p:ext uri="{BB962C8B-B14F-4D97-AF65-F5344CB8AC3E}">
        <p14:creationId xmlns:p14="http://schemas.microsoft.com/office/powerpoint/2010/main" val="18511204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13"/>
          <p:cNvSpPr>
            <a:spLocks noChangeArrowheads="1"/>
          </p:cNvSpPr>
          <p:nvPr/>
        </p:nvSpPr>
        <p:spPr bwMode="auto">
          <a:xfrm>
            <a:off x="0" y="5365750"/>
            <a:ext cx="9140825" cy="665163"/>
          </a:xfrm>
          <a:prstGeom prst="rect">
            <a:avLst/>
          </a:prstGeom>
          <a:solidFill>
            <a:srgbClr val="003E72"/>
          </a:solidFill>
          <a:ln>
            <a:noFill/>
          </a:ln>
          <a:effectLst/>
          <a:extLst>
            <a:ext uri="{91240B29-F687-4F45-9708-019B960494DF}">
              <a14:hiddenLine xmlns:a14="http://schemas.microsoft.com/office/drawing/2010/main" w="127">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5" name="Rectangle 14"/>
          <p:cNvSpPr>
            <a:spLocks noChangeArrowheads="1"/>
          </p:cNvSpPr>
          <p:nvPr/>
        </p:nvSpPr>
        <p:spPr bwMode="auto">
          <a:xfrm>
            <a:off x="0" y="6030913"/>
            <a:ext cx="9140825" cy="173037"/>
          </a:xfrm>
          <a:prstGeom prst="rect">
            <a:avLst/>
          </a:prstGeom>
          <a:solidFill>
            <a:srgbClr val="6AADE4"/>
          </a:solidFill>
          <a:ln>
            <a:noFill/>
          </a:ln>
          <a:effectLst/>
          <a:extLst>
            <a:ext uri="{91240B29-F687-4F45-9708-019B960494DF}">
              <a14:hiddenLine xmlns:a14="http://schemas.microsoft.com/office/drawing/2010/main" w="127">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5122" name="Rectangle 2"/>
          <p:cNvSpPr>
            <a:spLocks noGrp="1" noChangeArrowheads="1"/>
          </p:cNvSpPr>
          <p:nvPr>
            <p:ph type="ctrTitle"/>
          </p:nvPr>
        </p:nvSpPr>
        <p:spPr>
          <a:xfrm>
            <a:off x="384175" y="2016125"/>
            <a:ext cx="8374063" cy="576263"/>
          </a:xfrm>
        </p:spPr>
        <p:txBody>
          <a:bodyPr/>
          <a:lstStyle>
            <a:lvl1pPr>
              <a:defRPr sz="3600"/>
            </a:lvl1pPr>
          </a:lstStyle>
          <a:p>
            <a:pPr lvl="0"/>
            <a:r>
              <a:rPr lang="en-GB" noProof="0" smtClean="0"/>
              <a:t>Click to edit Master title style</a:t>
            </a:r>
          </a:p>
        </p:txBody>
      </p:sp>
      <p:sp>
        <p:nvSpPr>
          <p:cNvPr id="5123" name="Rectangle 3"/>
          <p:cNvSpPr>
            <a:spLocks noGrp="1" noChangeArrowheads="1"/>
          </p:cNvSpPr>
          <p:nvPr>
            <p:ph type="subTitle" idx="1"/>
          </p:nvPr>
        </p:nvSpPr>
        <p:spPr>
          <a:xfrm>
            <a:off x="384175" y="2774950"/>
            <a:ext cx="8374063" cy="539750"/>
          </a:xfrm>
        </p:spPr>
        <p:txBody>
          <a:bodyPr/>
          <a:lstStyle>
            <a:lvl1pPr marL="0" indent="0">
              <a:buFontTx/>
              <a:buNone/>
              <a:defRPr sz="1800" b="1">
                <a:solidFill>
                  <a:schemeClr val="tx2"/>
                </a:solidFill>
              </a:defRPr>
            </a:lvl1pPr>
          </a:lstStyle>
          <a:p>
            <a:pPr lvl="0"/>
            <a:r>
              <a:rPr lang="en-GB" noProof="0" smtClean="0"/>
              <a:t>Click to edit Master subtitle style</a:t>
            </a:r>
          </a:p>
        </p:txBody>
      </p:sp>
      <p:sp>
        <p:nvSpPr>
          <p:cNvPr id="6" name="Rectangle 10"/>
          <p:cNvSpPr>
            <a:spLocks noGrp="1" noChangeArrowheads="1"/>
          </p:cNvSpPr>
          <p:nvPr>
            <p:ph type="sldNum" sz="quarter" idx="10"/>
          </p:nvPr>
        </p:nvSpPr>
        <p:spPr>
          <a:xfrm>
            <a:off x="7862888" y="6448425"/>
            <a:ext cx="900112" cy="179388"/>
          </a:xfrm>
        </p:spPr>
        <p:txBody>
          <a:bodyPr/>
          <a:lstStyle>
            <a:lvl1pPr>
              <a:defRPr>
                <a:solidFill>
                  <a:schemeClr val="tx1"/>
                </a:solidFill>
              </a:defRPr>
            </a:lvl1pPr>
          </a:lstStyle>
          <a:p>
            <a:pPr>
              <a:defRPr/>
            </a:pPr>
            <a:fld id="{8FF5B8D7-8956-46CD-9050-33CAA8830178}" type="slidenum">
              <a:rPr lang="en-GB"/>
              <a:pPr>
                <a:defRPr/>
              </a:pPr>
              <a:t>‹#›</a:t>
            </a:fld>
            <a:endParaRPr lang="en-GB" dirty="0"/>
          </a:p>
        </p:txBody>
      </p:sp>
    </p:spTree>
    <p:extLst>
      <p:ext uri="{BB962C8B-B14F-4D97-AF65-F5344CB8AC3E}">
        <p14:creationId xmlns:p14="http://schemas.microsoft.com/office/powerpoint/2010/main" val="4022523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5BC9947D-F9AE-4730-BD0B-FCE9AE796B79}" type="slidenum">
              <a:rPr lang="en-GB"/>
              <a:pPr>
                <a:defRPr/>
              </a:pPr>
              <a:t>‹#›</a:t>
            </a:fld>
            <a:endParaRPr lang="en-GB" dirty="0"/>
          </a:p>
        </p:txBody>
      </p:sp>
    </p:spTree>
    <p:extLst>
      <p:ext uri="{BB962C8B-B14F-4D97-AF65-F5344CB8AC3E}">
        <p14:creationId xmlns:p14="http://schemas.microsoft.com/office/powerpoint/2010/main" val="21528013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5913" y="398463"/>
            <a:ext cx="2093912" cy="5376862"/>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84175" y="398463"/>
            <a:ext cx="6129338" cy="53768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E0443A14-1461-42C5-BA5B-BDDC4FBF27FE}" type="slidenum">
              <a:rPr lang="en-GB"/>
              <a:pPr>
                <a:defRPr/>
              </a:pPr>
              <a:t>‹#›</a:t>
            </a:fld>
            <a:endParaRPr lang="en-GB" dirty="0"/>
          </a:p>
        </p:txBody>
      </p:sp>
    </p:spTree>
    <p:extLst>
      <p:ext uri="{BB962C8B-B14F-4D97-AF65-F5344CB8AC3E}">
        <p14:creationId xmlns:p14="http://schemas.microsoft.com/office/powerpoint/2010/main" val="3462739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3C216970-932C-45CA-9DF7-F4A8421B3E14}" type="slidenum">
              <a:rPr lang="en-GB"/>
              <a:pPr>
                <a:defRPr/>
              </a:pPr>
              <a:t>‹#›</a:t>
            </a:fld>
            <a:endParaRPr lang="en-GB" dirty="0"/>
          </a:p>
        </p:txBody>
      </p:sp>
    </p:spTree>
    <p:extLst>
      <p:ext uri="{BB962C8B-B14F-4D97-AF65-F5344CB8AC3E}">
        <p14:creationId xmlns:p14="http://schemas.microsoft.com/office/powerpoint/2010/main" val="2141296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1BD755C6-5CBF-497D-A7D1-87FBE527C107}" type="slidenum">
              <a:rPr lang="en-GB"/>
              <a:pPr>
                <a:defRPr/>
              </a:pPr>
              <a:t>‹#›</a:t>
            </a:fld>
            <a:endParaRPr lang="en-GB" dirty="0"/>
          </a:p>
        </p:txBody>
      </p:sp>
    </p:spTree>
    <p:extLst>
      <p:ext uri="{BB962C8B-B14F-4D97-AF65-F5344CB8AC3E}">
        <p14:creationId xmlns:p14="http://schemas.microsoft.com/office/powerpoint/2010/main" val="3467404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84175" y="1708150"/>
            <a:ext cx="4110038" cy="4067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708150"/>
            <a:ext cx="4111625" cy="4067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6"/>
          <p:cNvSpPr>
            <a:spLocks noGrp="1" noChangeArrowheads="1"/>
          </p:cNvSpPr>
          <p:nvPr>
            <p:ph type="sldNum" sz="quarter" idx="10"/>
          </p:nvPr>
        </p:nvSpPr>
        <p:spPr>
          <a:ln/>
        </p:spPr>
        <p:txBody>
          <a:bodyPr/>
          <a:lstStyle>
            <a:lvl1pPr>
              <a:defRPr/>
            </a:lvl1pPr>
          </a:lstStyle>
          <a:p>
            <a:pPr>
              <a:defRPr/>
            </a:pPr>
            <a:fld id="{E790165B-7E63-49AE-9B57-94C972254146}" type="slidenum">
              <a:rPr lang="en-GB"/>
              <a:pPr>
                <a:defRPr/>
              </a:pPr>
              <a:t>‹#›</a:t>
            </a:fld>
            <a:endParaRPr lang="en-GB" dirty="0"/>
          </a:p>
        </p:txBody>
      </p:sp>
    </p:spTree>
    <p:extLst>
      <p:ext uri="{BB962C8B-B14F-4D97-AF65-F5344CB8AC3E}">
        <p14:creationId xmlns:p14="http://schemas.microsoft.com/office/powerpoint/2010/main" val="832171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6"/>
          <p:cNvSpPr>
            <a:spLocks noGrp="1" noChangeArrowheads="1"/>
          </p:cNvSpPr>
          <p:nvPr>
            <p:ph type="sldNum" sz="quarter" idx="10"/>
          </p:nvPr>
        </p:nvSpPr>
        <p:spPr>
          <a:ln/>
        </p:spPr>
        <p:txBody>
          <a:bodyPr/>
          <a:lstStyle>
            <a:lvl1pPr>
              <a:defRPr/>
            </a:lvl1pPr>
          </a:lstStyle>
          <a:p>
            <a:pPr>
              <a:defRPr/>
            </a:pPr>
            <a:fld id="{410F6831-7469-4CEE-924E-89074B2399D6}" type="slidenum">
              <a:rPr lang="en-GB"/>
              <a:pPr>
                <a:defRPr/>
              </a:pPr>
              <a:t>‹#›</a:t>
            </a:fld>
            <a:endParaRPr lang="en-GB" dirty="0"/>
          </a:p>
        </p:txBody>
      </p:sp>
    </p:spTree>
    <p:extLst>
      <p:ext uri="{BB962C8B-B14F-4D97-AF65-F5344CB8AC3E}">
        <p14:creationId xmlns:p14="http://schemas.microsoft.com/office/powerpoint/2010/main" val="665355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6"/>
          <p:cNvSpPr>
            <a:spLocks noGrp="1" noChangeArrowheads="1"/>
          </p:cNvSpPr>
          <p:nvPr>
            <p:ph type="sldNum" sz="quarter" idx="10"/>
          </p:nvPr>
        </p:nvSpPr>
        <p:spPr>
          <a:ln/>
        </p:spPr>
        <p:txBody>
          <a:bodyPr/>
          <a:lstStyle>
            <a:lvl1pPr>
              <a:defRPr/>
            </a:lvl1pPr>
          </a:lstStyle>
          <a:p>
            <a:pPr>
              <a:defRPr/>
            </a:pPr>
            <a:fld id="{F7B47441-9BFE-4D9D-AFF3-7FEE880A7989}" type="slidenum">
              <a:rPr lang="en-GB"/>
              <a:pPr>
                <a:defRPr/>
              </a:pPr>
              <a:t>‹#›</a:t>
            </a:fld>
            <a:endParaRPr lang="en-GB" dirty="0"/>
          </a:p>
        </p:txBody>
      </p:sp>
    </p:spTree>
    <p:extLst>
      <p:ext uri="{BB962C8B-B14F-4D97-AF65-F5344CB8AC3E}">
        <p14:creationId xmlns:p14="http://schemas.microsoft.com/office/powerpoint/2010/main" val="35978534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74739E6C-08BE-4E3C-A689-4C28997F157D}" type="slidenum">
              <a:rPr lang="en-GB"/>
              <a:pPr>
                <a:defRPr/>
              </a:pPr>
              <a:t>‹#›</a:t>
            </a:fld>
            <a:endParaRPr lang="en-GB" dirty="0"/>
          </a:p>
        </p:txBody>
      </p:sp>
    </p:spTree>
    <p:extLst>
      <p:ext uri="{BB962C8B-B14F-4D97-AF65-F5344CB8AC3E}">
        <p14:creationId xmlns:p14="http://schemas.microsoft.com/office/powerpoint/2010/main" val="2888811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1EA67727-FCC5-4A02-9FE1-98BA7BC83EDB}" type="slidenum">
              <a:rPr lang="en-GB"/>
              <a:pPr>
                <a:defRPr/>
              </a:pPr>
              <a:t>‹#›</a:t>
            </a:fld>
            <a:endParaRPr lang="en-GB" dirty="0"/>
          </a:p>
        </p:txBody>
      </p:sp>
    </p:spTree>
    <p:extLst>
      <p:ext uri="{BB962C8B-B14F-4D97-AF65-F5344CB8AC3E}">
        <p14:creationId xmlns:p14="http://schemas.microsoft.com/office/powerpoint/2010/main" val="565227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DF0A41A3-8940-4ADF-9A73-83F712E7BD5A}" type="slidenum">
              <a:rPr lang="en-GB"/>
              <a:pPr>
                <a:defRPr/>
              </a:pPr>
              <a:t>‹#›</a:t>
            </a:fld>
            <a:endParaRPr lang="en-GB" dirty="0"/>
          </a:p>
        </p:txBody>
      </p:sp>
    </p:spTree>
    <p:extLst>
      <p:ext uri="{BB962C8B-B14F-4D97-AF65-F5344CB8AC3E}">
        <p14:creationId xmlns:p14="http://schemas.microsoft.com/office/powerpoint/2010/main" val="227357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4175" y="398463"/>
            <a:ext cx="8375650" cy="423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384175" y="1708150"/>
            <a:ext cx="8374063" cy="406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30" name="Rectangle 6"/>
          <p:cNvSpPr>
            <a:spLocks noGrp="1" noChangeArrowheads="1"/>
          </p:cNvSpPr>
          <p:nvPr>
            <p:ph type="sldNum" sz="quarter" idx="4"/>
          </p:nvPr>
        </p:nvSpPr>
        <p:spPr bwMode="auto">
          <a:xfrm>
            <a:off x="7862888" y="6451600"/>
            <a:ext cx="90011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defRPr sz="1000">
                <a:solidFill>
                  <a:schemeClr val="tx2"/>
                </a:solidFill>
              </a:defRPr>
            </a:lvl1pPr>
          </a:lstStyle>
          <a:p>
            <a:pPr>
              <a:defRPr/>
            </a:pPr>
            <a:fld id="{AAFEA45B-3FB8-4C32-B860-490DF3589127}"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695"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l" rtl="0" eaLnBrk="0" fontAlgn="base" hangingPunct="0">
        <a:spcBef>
          <a:spcPct val="0"/>
        </a:spcBef>
        <a:spcAft>
          <a:spcPct val="0"/>
        </a:spcAft>
        <a:defRPr sz="2600" b="1">
          <a:solidFill>
            <a:schemeClr val="tx2"/>
          </a:solidFill>
          <a:latin typeface="+mj-lt"/>
          <a:ea typeface="+mj-ea"/>
          <a:cs typeface="+mj-cs"/>
        </a:defRPr>
      </a:lvl1pPr>
      <a:lvl2pPr algn="l" rtl="0" eaLnBrk="0" fontAlgn="base" hangingPunct="0">
        <a:spcBef>
          <a:spcPct val="0"/>
        </a:spcBef>
        <a:spcAft>
          <a:spcPct val="0"/>
        </a:spcAft>
        <a:defRPr sz="2600" b="1">
          <a:solidFill>
            <a:schemeClr val="tx2"/>
          </a:solidFill>
          <a:latin typeface="Arial" charset="0"/>
        </a:defRPr>
      </a:lvl2pPr>
      <a:lvl3pPr algn="l" rtl="0" eaLnBrk="0" fontAlgn="base" hangingPunct="0">
        <a:spcBef>
          <a:spcPct val="0"/>
        </a:spcBef>
        <a:spcAft>
          <a:spcPct val="0"/>
        </a:spcAft>
        <a:defRPr sz="2600" b="1">
          <a:solidFill>
            <a:schemeClr val="tx2"/>
          </a:solidFill>
          <a:latin typeface="Arial" charset="0"/>
        </a:defRPr>
      </a:lvl3pPr>
      <a:lvl4pPr algn="l" rtl="0" eaLnBrk="0" fontAlgn="base" hangingPunct="0">
        <a:spcBef>
          <a:spcPct val="0"/>
        </a:spcBef>
        <a:spcAft>
          <a:spcPct val="0"/>
        </a:spcAft>
        <a:defRPr sz="2600" b="1">
          <a:solidFill>
            <a:schemeClr val="tx2"/>
          </a:solidFill>
          <a:latin typeface="Arial" charset="0"/>
        </a:defRPr>
      </a:lvl4pPr>
      <a:lvl5pPr algn="l" rtl="0" eaLnBrk="0" fontAlgn="base" hangingPunct="0">
        <a:spcBef>
          <a:spcPct val="0"/>
        </a:spcBef>
        <a:spcAft>
          <a:spcPct val="0"/>
        </a:spcAft>
        <a:defRPr sz="2600" b="1">
          <a:solidFill>
            <a:schemeClr val="tx2"/>
          </a:solidFill>
          <a:latin typeface="Arial" charset="0"/>
        </a:defRPr>
      </a:lvl5pPr>
      <a:lvl6pPr marL="457200" algn="l" rtl="0" fontAlgn="base">
        <a:spcBef>
          <a:spcPct val="0"/>
        </a:spcBef>
        <a:spcAft>
          <a:spcPct val="0"/>
        </a:spcAft>
        <a:defRPr sz="2600" b="1">
          <a:solidFill>
            <a:schemeClr val="tx2"/>
          </a:solidFill>
          <a:latin typeface="Arial" charset="0"/>
        </a:defRPr>
      </a:lvl6pPr>
      <a:lvl7pPr marL="914400" algn="l" rtl="0" fontAlgn="base">
        <a:spcBef>
          <a:spcPct val="0"/>
        </a:spcBef>
        <a:spcAft>
          <a:spcPct val="0"/>
        </a:spcAft>
        <a:defRPr sz="2600" b="1">
          <a:solidFill>
            <a:schemeClr val="tx2"/>
          </a:solidFill>
          <a:latin typeface="Arial" charset="0"/>
        </a:defRPr>
      </a:lvl7pPr>
      <a:lvl8pPr marL="1371600" algn="l" rtl="0" fontAlgn="base">
        <a:spcBef>
          <a:spcPct val="0"/>
        </a:spcBef>
        <a:spcAft>
          <a:spcPct val="0"/>
        </a:spcAft>
        <a:defRPr sz="2600" b="1">
          <a:solidFill>
            <a:schemeClr val="tx2"/>
          </a:solidFill>
          <a:latin typeface="Arial" charset="0"/>
        </a:defRPr>
      </a:lvl8pPr>
      <a:lvl9pPr marL="1828800" algn="l" rtl="0" fontAlgn="base">
        <a:spcBef>
          <a:spcPct val="0"/>
        </a:spcBef>
        <a:spcAft>
          <a:spcPct val="0"/>
        </a:spcAft>
        <a:defRPr sz="2600" b="1">
          <a:solidFill>
            <a:schemeClr val="tx2"/>
          </a:solidFill>
          <a:latin typeface="Arial" charset="0"/>
        </a:defRPr>
      </a:lvl9pPr>
    </p:titleStyle>
    <p:bodyStyle>
      <a:lvl1pPr marL="269875" indent="-269875" algn="l" rtl="0" eaLnBrk="0" fontAlgn="base" hangingPunct="0">
        <a:spcBef>
          <a:spcPct val="0"/>
        </a:spcBef>
        <a:spcAft>
          <a:spcPct val="75000"/>
        </a:spcAft>
        <a:buChar char="•"/>
        <a:defRPr sz="2000">
          <a:solidFill>
            <a:schemeClr val="tx1"/>
          </a:solidFill>
          <a:latin typeface="+mn-lt"/>
          <a:ea typeface="+mn-ea"/>
          <a:cs typeface="+mn-cs"/>
        </a:defRPr>
      </a:lvl1pPr>
      <a:lvl2pPr marL="538163" indent="-266700" algn="l" rtl="0" eaLnBrk="0" fontAlgn="base" hangingPunct="0">
        <a:spcBef>
          <a:spcPct val="0"/>
        </a:spcBef>
        <a:spcAft>
          <a:spcPct val="75000"/>
        </a:spcAft>
        <a:buChar char="•"/>
        <a:defRPr sz="2000">
          <a:solidFill>
            <a:schemeClr val="tx1"/>
          </a:solidFill>
          <a:latin typeface="+mn-lt"/>
        </a:defRPr>
      </a:lvl2pPr>
      <a:lvl3pPr marL="809625" indent="-269875" algn="l" rtl="0" eaLnBrk="0" fontAlgn="base" hangingPunct="0">
        <a:spcBef>
          <a:spcPct val="0"/>
        </a:spcBef>
        <a:spcAft>
          <a:spcPct val="75000"/>
        </a:spcAft>
        <a:buChar char="•"/>
        <a:defRPr sz="2000">
          <a:solidFill>
            <a:schemeClr val="tx1"/>
          </a:solidFill>
          <a:latin typeface="+mn-lt"/>
        </a:defRPr>
      </a:lvl3pPr>
      <a:lvl4pPr marL="1079500" indent="-268288" algn="l" rtl="0" eaLnBrk="0" fontAlgn="base" hangingPunct="0">
        <a:spcBef>
          <a:spcPct val="0"/>
        </a:spcBef>
        <a:spcAft>
          <a:spcPct val="75000"/>
        </a:spcAft>
        <a:buChar char="•"/>
        <a:defRPr sz="2000">
          <a:solidFill>
            <a:schemeClr val="tx1"/>
          </a:solidFill>
          <a:latin typeface="+mn-lt"/>
        </a:defRPr>
      </a:lvl4pPr>
      <a:lvl5pPr marL="1350963" indent="-269875" algn="l" rtl="0" eaLnBrk="0" fontAlgn="base" hangingPunct="0">
        <a:spcBef>
          <a:spcPct val="0"/>
        </a:spcBef>
        <a:spcAft>
          <a:spcPct val="75000"/>
        </a:spcAft>
        <a:buChar char="•"/>
        <a:defRPr sz="2000">
          <a:solidFill>
            <a:schemeClr val="tx1"/>
          </a:solidFill>
          <a:latin typeface="+mn-lt"/>
        </a:defRPr>
      </a:lvl5pPr>
      <a:lvl6pPr marL="1808163" indent="-269875" algn="l" rtl="0" fontAlgn="base">
        <a:spcBef>
          <a:spcPct val="0"/>
        </a:spcBef>
        <a:spcAft>
          <a:spcPct val="75000"/>
        </a:spcAft>
        <a:buChar char="•"/>
        <a:defRPr sz="2000">
          <a:solidFill>
            <a:schemeClr val="tx1"/>
          </a:solidFill>
          <a:latin typeface="+mn-lt"/>
        </a:defRPr>
      </a:lvl6pPr>
      <a:lvl7pPr marL="2265363" indent="-269875" algn="l" rtl="0" fontAlgn="base">
        <a:spcBef>
          <a:spcPct val="0"/>
        </a:spcBef>
        <a:spcAft>
          <a:spcPct val="75000"/>
        </a:spcAft>
        <a:buChar char="•"/>
        <a:defRPr sz="2000">
          <a:solidFill>
            <a:schemeClr val="tx1"/>
          </a:solidFill>
          <a:latin typeface="+mn-lt"/>
        </a:defRPr>
      </a:lvl7pPr>
      <a:lvl8pPr marL="2722563" indent="-269875" algn="l" rtl="0" fontAlgn="base">
        <a:spcBef>
          <a:spcPct val="0"/>
        </a:spcBef>
        <a:spcAft>
          <a:spcPct val="75000"/>
        </a:spcAft>
        <a:buChar char="•"/>
        <a:defRPr sz="2000">
          <a:solidFill>
            <a:schemeClr val="tx1"/>
          </a:solidFill>
          <a:latin typeface="+mn-lt"/>
        </a:defRPr>
      </a:lvl8pPr>
      <a:lvl9pPr marL="3179763" indent="-269875" algn="l" rtl="0" fontAlgn="base">
        <a:spcBef>
          <a:spcPct val="0"/>
        </a:spcBef>
        <a:spcAft>
          <a:spcPct val="7500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www.hr.admin.cam.ac.uk/hr-services/overseas-working" TargetMode="External"/><Relationship Id="rId13" Type="http://schemas.openxmlformats.org/officeDocument/2006/relationships/hyperlink" Target="https://www.hr.admin.cam.ac.uk/pay-benefits" TargetMode="External"/><Relationship Id="rId3" Type="http://schemas.openxmlformats.org/officeDocument/2006/relationships/hyperlink" Target="http://www.induction.admin.cam.ac.uk/" TargetMode="External"/><Relationship Id="rId7" Type="http://schemas.openxmlformats.org/officeDocument/2006/relationships/hyperlink" Target="https://www.hr.admin.cam.ac.uk/hr-staff/information-new-starters" TargetMode="External"/><Relationship Id="rId12" Type="http://schemas.openxmlformats.org/officeDocument/2006/relationships/hyperlink" Target="https://www.ppd.admin.cam.ac.uk/"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www.hr.admin.cam.ac.uk/policies-procedures/disciplinary-action-grievances-and-appeals-0/disciplinary-grievances-and-appeals" TargetMode="External"/><Relationship Id="rId11" Type="http://schemas.openxmlformats.org/officeDocument/2006/relationships/hyperlink" Target="https://www.hr.admin.cam.ac.uk/hr-services/wellbeing/support-services-university" TargetMode="External"/><Relationship Id="rId5" Type="http://schemas.openxmlformats.org/officeDocument/2006/relationships/hyperlink" Target="https://www.hr.admin.cam.ac.uk/hr-services/hr-school-teams" TargetMode="External"/><Relationship Id="rId10" Type="http://schemas.openxmlformats.org/officeDocument/2006/relationships/hyperlink" Target="https://www.wellbeing.admin.cam.ac.uk/" TargetMode="External"/><Relationship Id="rId4" Type="http://schemas.openxmlformats.org/officeDocument/2006/relationships/hyperlink" Target="https://www.hr.admin.cam.ac.uk/forms/hr24-employee-induction-checklist" TargetMode="External"/><Relationship Id="rId9" Type="http://schemas.openxmlformats.org/officeDocument/2006/relationships/hyperlink" Target="https://www.equality.admin.cam.ac.uk/"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25604" y="3717032"/>
            <a:ext cx="3691204" cy="2448272"/>
          </a:xfrm>
          <a:prstGeom prst="rect">
            <a:avLst/>
          </a:prstGeom>
        </p:spPr>
      </p:pic>
      <p:sp>
        <p:nvSpPr>
          <p:cNvPr id="2" name="Title 1"/>
          <p:cNvSpPr>
            <a:spLocks noGrp="1"/>
          </p:cNvSpPr>
          <p:nvPr>
            <p:ph type="title"/>
          </p:nvPr>
        </p:nvSpPr>
        <p:spPr/>
        <p:txBody>
          <a:bodyPr/>
          <a:lstStyle/>
          <a:p>
            <a:pPr algn="ctr"/>
            <a:r>
              <a:rPr lang="en-GB" sz="1800" dirty="0" smtClean="0"/>
              <a:t>OFFICE OF POST DOCTORIAL AFFAIRS INDUCTION SESSION</a:t>
            </a:r>
            <a:endParaRPr lang="en-GB" sz="1800" dirty="0"/>
          </a:p>
        </p:txBody>
      </p:sp>
      <p:sp>
        <p:nvSpPr>
          <p:cNvPr id="3" name="Content Placeholder 2"/>
          <p:cNvSpPr>
            <a:spLocks noGrp="1"/>
          </p:cNvSpPr>
          <p:nvPr>
            <p:ph idx="1"/>
          </p:nvPr>
        </p:nvSpPr>
        <p:spPr/>
        <p:txBody>
          <a:bodyPr/>
          <a:lstStyle/>
          <a:p>
            <a:pPr marL="0" indent="0" algn="ctr">
              <a:buNone/>
            </a:pPr>
            <a:r>
              <a:rPr lang="en-GB" sz="5000" dirty="0" smtClean="0">
                <a:effectLst>
                  <a:outerShdw blurRad="38100" dist="38100" dir="2700000" algn="tl">
                    <a:srgbClr val="000000">
                      <a:alpha val="43137"/>
                    </a:srgbClr>
                  </a:outerShdw>
                </a:effectLst>
              </a:rPr>
              <a:t>HR</a:t>
            </a:r>
          </a:p>
          <a:p>
            <a:pPr marL="0" indent="0" algn="ctr">
              <a:buNone/>
            </a:pPr>
            <a:r>
              <a:rPr lang="en-GB" sz="5000" dirty="0" smtClean="0">
                <a:effectLst>
                  <a:outerShdw blurRad="38100" dist="38100" dir="2700000" algn="tl">
                    <a:srgbClr val="000000">
                      <a:alpha val="43137"/>
                    </a:srgbClr>
                  </a:outerShdw>
                </a:effectLst>
              </a:rPr>
              <a:t>OVERVIEW</a:t>
            </a:r>
          </a:p>
        </p:txBody>
      </p:sp>
    </p:spTree>
    <p:extLst>
      <p:ext uri="{BB962C8B-B14F-4D97-AF65-F5344CB8AC3E}">
        <p14:creationId xmlns:p14="http://schemas.microsoft.com/office/powerpoint/2010/main" val="21279486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a:xfrm>
            <a:off x="382588" y="116632"/>
            <a:ext cx="8375650" cy="360040"/>
          </a:xfrm>
        </p:spPr>
        <p:txBody>
          <a:bodyPr>
            <a:noAutofit/>
          </a:bodyPr>
          <a:lstStyle/>
          <a:p>
            <a:pPr marL="0" indent="0" algn="ctr" eaLnBrk="1" hangingPunct="1">
              <a:buNone/>
            </a:pPr>
            <a:r>
              <a:rPr lang="en-GB" sz="2300" i="1" dirty="0"/>
              <a:t>Excellent research is conducted in environments with a supportive and inclusive research culture where staff can flourish</a:t>
            </a:r>
          </a:p>
        </p:txBody>
      </p:sp>
      <p:sp>
        <p:nvSpPr>
          <p:cNvPr id="4099" name="Rectangle 5"/>
          <p:cNvSpPr>
            <a:spLocks noGrp="1" noChangeArrowheads="1"/>
          </p:cNvSpPr>
          <p:nvPr>
            <p:ph type="body" idx="1"/>
          </p:nvPr>
        </p:nvSpPr>
        <p:spPr/>
        <p:txBody>
          <a:bodyPr/>
          <a:lstStyle/>
          <a:p>
            <a:pPr marL="0" indent="0" algn="ctr" eaLnBrk="1" hangingPunct="1">
              <a:buNone/>
            </a:pPr>
            <a:r>
              <a:rPr lang="en-GB" sz="2400" dirty="0" smtClean="0"/>
              <a:t>Environment </a:t>
            </a:r>
            <a:r>
              <a:rPr lang="en-GB" sz="2400" dirty="0"/>
              <a:t>and Culture </a:t>
            </a:r>
            <a:endParaRPr lang="en-GB" sz="2400" i="1" dirty="0" smtClean="0"/>
          </a:p>
          <a:p>
            <a:pPr eaLnBrk="1" hangingPunct="1"/>
            <a:r>
              <a:rPr lang="en-GB" sz="2100" dirty="0" smtClean="0"/>
              <a:t>Mentors and Managers</a:t>
            </a:r>
          </a:p>
          <a:p>
            <a:pPr eaLnBrk="1" hangingPunct="1"/>
            <a:r>
              <a:rPr lang="en-GB" sz="2100" dirty="0" smtClean="0"/>
              <a:t>University Services</a:t>
            </a:r>
          </a:p>
          <a:p>
            <a:pPr eaLnBrk="1" hangingPunct="1"/>
            <a:r>
              <a:rPr lang="en-GB" sz="2100" dirty="0" smtClean="0"/>
              <a:t>Dignity at Work </a:t>
            </a:r>
          </a:p>
          <a:p>
            <a:pPr eaLnBrk="1" hangingPunct="1"/>
            <a:r>
              <a:rPr lang="en-GB" sz="2100" dirty="0" smtClean="0"/>
              <a:t>Returning Carer Scheme (RCS)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84175" y="-1736"/>
            <a:ext cx="8375650" cy="423862"/>
          </a:xfrm>
        </p:spPr>
        <p:txBody>
          <a:bodyPr/>
          <a:lstStyle/>
          <a:p>
            <a:pPr algn="ctr" eaLnBrk="1" hangingPunct="1"/>
            <a:r>
              <a:rPr lang="en-US" dirty="0" smtClean="0"/>
              <a:t> </a:t>
            </a:r>
            <a:r>
              <a:rPr lang="en-GB" sz="2400" i="1" dirty="0"/>
              <a:t>Research staff are recruited, employed and managed under conditions that recognise and value their vital contributions             </a:t>
            </a:r>
            <a:r>
              <a:rPr lang="en-GB" sz="2800" i="1" dirty="0"/>
              <a:t/>
            </a:r>
            <a:br>
              <a:rPr lang="en-GB" sz="2800" i="1" dirty="0"/>
            </a:br>
            <a:endParaRPr lang="en-US" dirty="0" smtClean="0"/>
          </a:p>
        </p:txBody>
      </p:sp>
      <p:sp>
        <p:nvSpPr>
          <p:cNvPr id="5123" name="Rectangle 3"/>
          <p:cNvSpPr>
            <a:spLocks noGrp="1" noChangeArrowheads="1"/>
          </p:cNvSpPr>
          <p:nvPr>
            <p:ph type="body" idx="1"/>
          </p:nvPr>
        </p:nvSpPr>
        <p:spPr>
          <a:xfrm>
            <a:off x="384175" y="1556792"/>
            <a:ext cx="8374063" cy="4067175"/>
          </a:xfrm>
        </p:spPr>
        <p:txBody>
          <a:bodyPr/>
          <a:lstStyle/>
          <a:p>
            <a:pPr marL="0" indent="0" algn="ctr" eaLnBrk="1" hangingPunct="1">
              <a:buNone/>
            </a:pPr>
            <a:r>
              <a:rPr lang="en-US" dirty="0"/>
              <a:t>Employment</a:t>
            </a:r>
            <a:endParaRPr lang="en-GB" dirty="0"/>
          </a:p>
          <a:p>
            <a:pPr eaLnBrk="1" hangingPunct="1">
              <a:spcAft>
                <a:spcPts val="600"/>
              </a:spcAft>
            </a:pPr>
            <a:r>
              <a:rPr lang="en-GB" sz="2100" dirty="0" smtClean="0"/>
              <a:t>Induction process</a:t>
            </a:r>
            <a:endParaRPr lang="en-GB" sz="1800" dirty="0" smtClean="0"/>
          </a:p>
          <a:p>
            <a:pPr lvl="2" eaLnBrk="1" hangingPunct="1">
              <a:spcAft>
                <a:spcPts val="600"/>
              </a:spcAft>
            </a:pPr>
            <a:r>
              <a:rPr lang="en-GB" sz="1800" dirty="0" smtClean="0"/>
              <a:t>Induction checklist</a:t>
            </a:r>
          </a:p>
          <a:p>
            <a:pPr lvl="2" eaLnBrk="1" hangingPunct="1">
              <a:spcAft>
                <a:spcPts val="600"/>
              </a:spcAft>
            </a:pPr>
            <a:r>
              <a:rPr lang="en-GB" sz="1800" dirty="0" smtClean="0"/>
              <a:t>Localisation</a:t>
            </a:r>
          </a:p>
          <a:p>
            <a:pPr marL="288925" indent="-285750" eaLnBrk="1" hangingPunct="1">
              <a:spcAft>
                <a:spcPts val="600"/>
              </a:spcAft>
            </a:pPr>
            <a:r>
              <a:rPr lang="en-GB" sz="2100" dirty="0" smtClean="0"/>
              <a:t>Career development</a:t>
            </a:r>
          </a:p>
          <a:p>
            <a:pPr marL="828675" lvl="2" indent="-285750" eaLnBrk="1" hangingPunct="1">
              <a:spcAft>
                <a:spcPts val="600"/>
              </a:spcAft>
            </a:pPr>
            <a:r>
              <a:rPr lang="en-GB" sz="1800" dirty="0"/>
              <a:t>Staff review and </a:t>
            </a:r>
            <a:r>
              <a:rPr lang="en-GB" sz="1800" dirty="0" smtClean="0"/>
              <a:t>Development (SRD)</a:t>
            </a:r>
            <a:endParaRPr lang="en-GB" sz="1800" dirty="0"/>
          </a:p>
          <a:p>
            <a:pPr lvl="2" eaLnBrk="1" hangingPunct="1">
              <a:spcAft>
                <a:spcPts val="600"/>
              </a:spcAft>
            </a:pPr>
            <a:r>
              <a:rPr lang="en-GB" sz="1800" dirty="0"/>
              <a:t>Professional </a:t>
            </a:r>
            <a:r>
              <a:rPr lang="en-GB" sz="1800" dirty="0" smtClean="0"/>
              <a:t>development</a:t>
            </a:r>
          </a:p>
          <a:p>
            <a:pPr lvl="2" eaLnBrk="1" hangingPunct="1">
              <a:spcAft>
                <a:spcPts val="600"/>
              </a:spcAft>
            </a:pPr>
            <a:r>
              <a:rPr lang="en-GB" sz="1800" dirty="0" smtClean="0"/>
              <a:t>Career progression</a:t>
            </a:r>
            <a:endParaRPr lang="en-GB" sz="1800" dirty="0" smtClean="0">
              <a:solidFill>
                <a:srgbClr val="FF0000"/>
              </a:solidFill>
            </a:endParaRPr>
          </a:p>
          <a:p>
            <a:pPr eaLnBrk="1" hangingPunct="1">
              <a:spcAft>
                <a:spcPts val="600"/>
              </a:spcAft>
            </a:pPr>
            <a:r>
              <a:rPr lang="en-GB" sz="2100" dirty="0"/>
              <a:t>Supported contract </a:t>
            </a:r>
            <a:r>
              <a:rPr lang="en-GB" sz="2100" dirty="0" smtClean="0"/>
              <a:t>closure</a:t>
            </a:r>
          </a:p>
          <a:p>
            <a:pPr marL="0" indent="0" algn="ctr" eaLnBrk="1" hangingPunct="1">
              <a:spcAft>
                <a:spcPts val="600"/>
              </a:spcAft>
              <a:buNone/>
            </a:pPr>
            <a:endParaRPr lang="en-GB" sz="2100" smtClean="0"/>
          </a:p>
          <a:p>
            <a:pPr marL="0" indent="0" algn="ctr" eaLnBrk="1" hangingPunct="1">
              <a:spcAft>
                <a:spcPts val="600"/>
              </a:spcAft>
              <a:buNone/>
            </a:pPr>
            <a:r>
              <a:rPr lang="en-GB" sz="2100" smtClean="0"/>
              <a:t>For </a:t>
            </a:r>
            <a:r>
              <a:rPr lang="en-GB" sz="2100" dirty="0" smtClean="0"/>
              <a:t>Guidance, please contact</a:t>
            </a:r>
          </a:p>
          <a:p>
            <a:pPr marL="0" indent="0" algn="ctr" eaLnBrk="1" hangingPunct="1">
              <a:spcAft>
                <a:spcPts val="600"/>
              </a:spcAft>
              <a:buNone/>
            </a:pPr>
            <a:r>
              <a:rPr lang="en-GB" sz="2100" dirty="0" smtClean="0"/>
              <a:t> Departmental / institute Administrator or HR team</a:t>
            </a:r>
            <a:endParaRPr lang="en-GB" sz="2100" dirty="0"/>
          </a:p>
        </p:txBody>
      </p:sp>
    </p:spTree>
    <p:extLst>
      <p:ext uri="{BB962C8B-B14F-4D97-AF65-F5344CB8AC3E}">
        <p14:creationId xmlns:p14="http://schemas.microsoft.com/office/powerpoint/2010/main" val="21026782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lgn="ctr" eaLnBrk="1" hangingPunct="1"/>
            <a:r>
              <a:rPr lang="en-GB" dirty="0" smtClean="0"/>
              <a:t>Useful Links</a:t>
            </a:r>
          </a:p>
        </p:txBody>
      </p:sp>
      <p:sp>
        <p:nvSpPr>
          <p:cNvPr id="6147" name="Rectangle 3"/>
          <p:cNvSpPr>
            <a:spLocks noGrp="1" noChangeArrowheads="1"/>
          </p:cNvSpPr>
          <p:nvPr>
            <p:ph idx="1"/>
          </p:nvPr>
        </p:nvSpPr>
        <p:spPr>
          <a:xfrm>
            <a:off x="384175" y="1556792"/>
            <a:ext cx="8508305" cy="4218533"/>
          </a:xfrm>
        </p:spPr>
        <p:txBody>
          <a:bodyPr numCol="2"/>
          <a:lstStyle/>
          <a:p>
            <a:pPr marL="0" indent="0" algn="ctr" eaLnBrk="1" hangingPunct="1">
              <a:buNone/>
            </a:pPr>
            <a:r>
              <a:rPr lang="en-GB" sz="2100" dirty="0" smtClean="0"/>
              <a:t>University Information</a:t>
            </a:r>
            <a:endParaRPr lang="en-GB" sz="2100" dirty="0"/>
          </a:p>
          <a:p>
            <a:pPr eaLnBrk="1" hangingPunct="1"/>
            <a:r>
              <a:rPr lang="en-GB" sz="2100" dirty="0" smtClean="0">
                <a:hlinkClick r:id="rId3"/>
              </a:rPr>
              <a:t>HR Induction Link</a:t>
            </a:r>
            <a:endParaRPr lang="en-GB" sz="2100" dirty="0" smtClean="0"/>
          </a:p>
          <a:p>
            <a:pPr eaLnBrk="1" hangingPunct="1"/>
            <a:r>
              <a:rPr lang="en-GB" sz="2100" dirty="0" smtClean="0">
                <a:hlinkClick r:id="rId4"/>
              </a:rPr>
              <a:t>Induction Checklist</a:t>
            </a:r>
            <a:endParaRPr lang="en-GB" sz="2100" dirty="0" smtClean="0"/>
          </a:p>
          <a:p>
            <a:pPr eaLnBrk="1" hangingPunct="1"/>
            <a:r>
              <a:rPr lang="en-GB" sz="2100" dirty="0" smtClean="0">
                <a:hlinkClick r:id="rId5"/>
              </a:rPr>
              <a:t>HR Team</a:t>
            </a:r>
            <a:endParaRPr lang="en-GB" sz="2100" dirty="0" smtClean="0"/>
          </a:p>
          <a:p>
            <a:pPr eaLnBrk="1" hangingPunct="1"/>
            <a:r>
              <a:rPr lang="en-GB" sz="2100" dirty="0" smtClean="0">
                <a:hlinkClick r:id="rId6"/>
              </a:rPr>
              <a:t>University Policies</a:t>
            </a:r>
            <a:endParaRPr lang="en-GB" sz="2100" dirty="0" smtClean="0"/>
          </a:p>
          <a:p>
            <a:pPr eaLnBrk="1" hangingPunct="1"/>
            <a:r>
              <a:rPr lang="en-GB" sz="2100" dirty="0" smtClean="0">
                <a:hlinkClick r:id="rId7"/>
              </a:rPr>
              <a:t>Information for new starters</a:t>
            </a:r>
            <a:endParaRPr lang="en-GB" sz="2100" dirty="0" smtClean="0"/>
          </a:p>
          <a:p>
            <a:pPr eaLnBrk="1" hangingPunct="1"/>
            <a:r>
              <a:rPr lang="en-GB" sz="2100" dirty="0">
                <a:hlinkClick r:id="rId8"/>
              </a:rPr>
              <a:t>Overseas </a:t>
            </a:r>
            <a:r>
              <a:rPr lang="en-GB" sz="2100" dirty="0" smtClean="0">
                <a:hlinkClick r:id="rId8"/>
              </a:rPr>
              <a:t>Working</a:t>
            </a:r>
            <a:endParaRPr lang="en-GB" sz="2100" dirty="0" smtClean="0"/>
          </a:p>
          <a:p>
            <a:pPr eaLnBrk="1" hangingPunct="1"/>
            <a:endParaRPr lang="en-GB" sz="2100" dirty="0" smtClean="0"/>
          </a:p>
          <a:p>
            <a:pPr marL="0" indent="0" eaLnBrk="1" hangingPunct="1">
              <a:buNone/>
            </a:pPr>
            <a:endParaRPr lang="en-GB" sz="2100" dirty="0" smtClean="0"/>
          </a:p>
          <a:p>
            <a:pPr marL="0" indent="0" algn="ctr" eaLnBrk="1" hangingPunct="1">
              <a:buNone/>
            </a:pPr>
            <a:r>
              <a:rPr lang="en-GB" sz="2100" dirty="0" smtClean="0"/>
              <a:t>University Services</a:t>
            </a:r>
            <a:endParaRPr lang="en-GB" sz="2100" dirty="0"/>
          </a:p>
          <a:p>
            <a:pPr eaLnBrk="1" hangingPunct="1"/>
            <a:r>
              <a:rPr lang="en-GB" sz="2100" dirty="0">
                <a:hlinkClick r:id="rId9"/>
              </a:rPr>
              <a:t>Equality and Diversity</a:t>
            </a:r>
            <a:endParaRPr lang="en-GB" sz="2100" dirty="0"/>
          </a:p>
          <a:p>
            <a:pPr eaLnBrk="1" hangingPunct="1"/>
            <a:r>
              <a:rPr lang="en-GB" sz="2100" dirty="0">
                <a:hlinkClick r:id="rId10"/>
              </a:rPr>
              <a:t>Wellbeing </a:t>
            </a:r>
            <a:r>
              <a:rPr lang="en-GB" sz="2100" dirty="0" smtClean="0">
                <a:hlinkClick r:id="rId10"/>
              </a:rPr>
              <a:t>Services</a:t>
            </a:r>
            <a:endParaRPr lang="en-GB" sz="2100" dirty="0" smtClean="0"/>
          </a:p>
          <a:p>
            <a:pPr eaLnBrk="1" hangingPunct="1"/>
            <a:r>
              <a:rPr lang="en-GB" sz="2100" dirty="0" smtClean="0">
                <a:hlinkClick r:id="rId11"/>
              </a:rPr>
              <a:t>Support Services</a:t>
            </a:r>
            <a:endParaRPr lang="en-GB" sz="2100" dirty="0"/>
          </a:p>
          <a:p>
            <a:pPr eaLnBrk="1" hangingPunct="1"/>
            <a:r>
              <a:rPr lang="en-GB" sz="2100" dirty="0">
                <a:hlinkClick r:id="rId12"/>
              </a:rPr>
              <a:t>Personal and Professional Development</a:t>
            </a:r>
            <a:endParaRPr lang="en-GB" sz="2100" dirty="0"/>
          </a:p>
          <a:p>
            <a:pPr eaLnBrk="1" hangingPunct="1"/>
            <a:r>
              <a:rPr lang="en-GB" sz="2100" dirty="0" smtClean="0">
                <a:hlinkClick r:id="rId13"/>
              </a:rPr>
              <a:t>Employee </a:t>
            </a:r>
            <a:r>
              <a:rPr lang="en-GB" sz="2100" dirty="0">
                <a:hlinkClick r:id="rId13"/>
              </a:rPr>
              <a:t>Benefits</a:t>
            </a:r>
            <a:endParaRPr lang="en-GB" sz="2100" dirty="0"/>
          </a:p>
          <a:p>
            <a:pPr eaLnBrk="1" hangingPunct="1"/>
            <a:endParaRPr lang="en-GB" sz="2100" dirty="0" smtClean="0"/>
          </a:p>
        </p:txBody>
      </p:sp>
    </p:spTree>
    <p:extLst>
      <p:ext uri="{BB962C8B-B14F-4D97-AF65-F5344CB8AC3E}">
        <p14:creationId xmlns:p14="http://schemas.microsoft.com/office/powerpoint/2010/main" val="42754320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lgn="ctr" eaLnBrk="1" hangingPunct="1"/>
            <a:r>
              <a:rPr lang="en-GB" dirty="0" smtClean="0"/>
              <a:t>Any Questions/ Comments</a:t>
            </a:r>
          </a:p>
        </p:txBody>
      </p:sp>
      <p:pic>
        <p:nvPicPr>
          <p:cNvPr id="3" name="Content Placeholder 2"/>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571759" y="1772816"/>
            <a:ext cx="4000481" cy="4000481"/>
          </a:xfr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blank 1">
      <a:dk1>
        <a:srgbClr val="003E72"/>
      </a:dk1>
      <a:lt1>
        <a:srgbClr val="FFFFFF"/>
      </a:lt1>
      <a:dk2>
        <a:srgbClr val="FFFFFF"/>
      </a:dk2>
      <a:lt2>
        <a:srgbClr val="00B3BE"/>
      </a:lt2>
      <a:accent1>
        <a:srgbClr val="0073CF"/>
      </a:accent1>
      <a:accent2>
        <a:srgbClr val="E37222"/>
      </a:accent2>
      <a:accent3>
        <a:srgbClr val="FFFFFF"/>
      </a:accent3>
      <a:accent4>
        <a:srgbClr val="003460"/>
      </a:accent4>
      <a:accent5>
        <a:srgbClr val="AABCE4"/>
      </a:accent5>
      <a:accent6>
        <a:srgbClr val="CE671E"/>
      </a:accent6>
      <a:hlink>
        <a:srgbClr val="58A618"/>
      </a:hlink>
      <a:folHlink>
        <a:srgbClr val="8E258D"/>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1">
        <a:dk1>
          <a:srgbClr val="003E72"/>
        </a:dk1>
        <a:lt1>
          <a:srgbClr val="FFFFFF"/>
        </a:lt1>
        <a:dk2>
          <a:srgbClr val="FFFFFF"/>
        </a:dk2>
        <a:lt2>
          <a:srgbClr val="00B3BE"/>
        </a:lt2>
        <a:accent1>
          <a:srgbClr val="0073CF"/>
        </a:accent1>
        <a:accent2>
          <a:srgbClr val="E37222"/>
        </a:accent2>
        <a:accent3>
          <a:srgbClr val="FFFFFF"/>
        </a:accent3>
        <a:accent4>
          <a:srgbClr val="003460"/>
        </a:accent4>
        <a:accent5>
          <a:srgbClr val="AABCE4"/>
        </a:accent5>
        <a:accent6>
          <a:srgbClr val="CE671E"/>
        </a:accent6>
        <a:hlink>
          <a:srgbClr val="58A618"/>
        </a:hlink>
        <a:folHlink>
          <a:srgbClr val="8E258D"/>
        </a:folHlink>
      </a:clrScheme>
      <a:clrMap bg1="lt1" tx1="dk1" bg2="lt2" tx2="dk2" accent1="accent1" accent2="accent2" accent3="accent3" accent4="accent4" accent5="accent5" accent6="accent6" hlink="hlink" folHlink="folHlink"/>
    </a:extraClrScheme>
    <a:extraClrScheme>
      <a:clrScheme name="blank 2">
        <a:dk1>
          <a:srgbClr val="003E72"/>
        </a:dk1>
        <a:lt1>
          <a:srgbClr val="FFFFFF"/>
        </a:lt1>
        <a:dk2>
          <a:srgbClr val="FFFFFF"/>
        </a:dk2>
        <a:lt2>
          <a:srgbClr val="83AFB4"/>
        </a:lt2>
        <a:accent1>
          <a:srgbClr val="6AADE4"/>
        </a:accent1>
        <a:accent2>
          <a:srgbClr val="EFBD47"/>
        </a:accent2>
        <a:accent3>
          <a:srgbClr val="FFFFFF"/>
        </a:accent3>
        <a:accent4>
          <a:srgbClr val="003460"/>
        </a:accent4>
        <a:accent5>
          <a:srgbClr val="B9D3EF"/>
        </a:accent5>
        <a:accent6>
          <a:srgbClr val="D9AB3F"/>
        </a:accent6>
        <a:hlink>
          <a:srgbClr val="A8B400"/>
        </a:hlink>
        <a:folHlink>
          <a:srgbClr val="6A4061"/>
        </a:folHlink>
      </a:clrScheme>
      <a:clrMap bg1="lt1" tx1="dk1" bg2="lt2" tx2="dk2" accent1="accent1" accent2="accent2" accent3="accent3" accent4="accent4" accent5="accent5" accent6="accent6" hlink="hlink" folHlink="folHlink"/>
    </a:extraClrScheme>
    <a:extraClrScheme>
      <a:clrScheme name="blank 3">
        <a:dk1>
          <a:srgbClr val="003E72"/>
        </a:dk1>
        <a:lt1>
          <a:srgbClr val="FFFFFF"/>
        </a:lt1>
        <a:dk2>
          <a:srgbClr val="FFFFFF"/>
        </a:dk2>
        <a:lt2>
          <a:srgbClr val="156570"/>
        </a:lt2>
        <a:accent1>
          <a:srgbClr val="003E72"/>
        </a:accent1>
        <a:accent2>
          <a:srgbClr val="C84E00"/>
        </a:accent2>
        <a:accent3>
          <a:srgbClr val="FFFFFF"/>
        </a:accent3>
        <a:accent4>
          <a:srgbClr val="003460"/>
        </a:accent4>
        <a:accent5>
          <a:srgbClr val="AAAFBC"/>
        </a:accent5>
        <a:accent6>
          <a:srgbClr val="B54600"/>
        </a:accent6>
        <a:hlink>
          <a:srgbClr val="435125"/>
        </a:hlink>
        <a:folHlink>
          <a:srgbClr val="412D5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0D6BE7A16F12E45AA31DFB140BDE614" ma:contentTypeVersion="5" ma:contentTypeDescription="Create a new document." ma:contentTypeScope="" ma:versionID="81bb23935cf502656a63ebbb6f72ffb7">
  <xsd:schema xmlns:xsd="http://www.w3.org/2001/XMLSchema" xmlns:xs="http://www.w3.org/2001/XMLSchema" xmlns:p="http://schemas.microsoft.com/office/2006/metadata/properties" xmlns:ns3="b19308a9-42b7-470a-a6df-b4354750d2a0" xmlns:ns4="365b8632-09ca-4706-86e2-ed292d9f7ca0" targetNamespace="http://schemas.microsoft.com/office/2006/metadata/properties" ma:root="true" ma:fieldsID="cf285af8b8e0ce16155bdce8f3692398" ns3:_="" ns4:_="">
    <xsd:import namespace="b19308a9-42b7-470a-a6df-b4354750d2a0"/>
    <xsd:import namespace="365b8632-09ca-4706-86e2-ed292d9f7ca0"/>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19308a9-42b7-470a-a6df-b4354750d2a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65b8632-09ca-4706-86e2-ed292d9f7ca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4FB79A5-6B04-424D-A04B-558D41E202C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19308a9-42b7-470a-a6df-b4354750d2a0"/>
    <ds:schemaRef ds:uri="365b8632-09ca-4706-86e2-ed292d9f7ca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D88E13C-E552-45F7-AABB-8809B0F12968}">
  <ds:schemaRefs>
    <ds:schemaRef ds:uri="http://schemas.microsoft.com/sharepoint/v3/contenttype/forms"/>
  </ds:schemaRefs>
</ds:datastoreItem>
</file>

<file path=customXml/itemProps3.xml><?xml version="1.0" encoding="utf-8"?>
<ds:datastoreItem xmlns:ds="http://schemas.openxmlformats.org/officeDocument/2006/customXml" ds:itemID="{F47C2F3C-51F6-4E85-A6A7-9FA85D4CC8DB}">
  <ds:schemaRefs>
    <ds:schemaRef ds:uri="http://schemas.openxmlformats.org/package/2006/metadata/core-properties"/>
    <ds:schemaRef ds:uri="http://purl.org/dc/elements/1.1/"/>
    <ds:schemaRef ds:uri="http://purl.org/dc/terms/"/>
    <ds:schemaRef ds:uri="http://purl.org/dc/dcmitype/"/>
    <ds:schemaRef ds:uri="http://schemas.microsoft.com/office/infopath/2007/PartnerControls"/>
    <ds:schemaRef ds:uri="http://schemas.microsoft.com/office/2006/documentManagement/types"/>
    <ds:schemaRef ds:uri="365b8632-09ca-4706-86e2-ed292d9f7ca0"/>
    <ds:schemaRef ds:uri="b19308a9-42b7-470a-a6df-b4354750d2a0"/>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6133</TotalTime>
  <Words>144</Words>
  <Application>Microsoft Office PowerPoint</Application>
  <PresentationFormat>On-screen Show (4:3)</PresentationFormat>
  <Paragraphs>92</Paragraphs>
  <Slides>5</Slides>
  <Notes>5</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5</vt:i4>
      </vt:variant>
    </vt:vector>
  </HeadingPairs>
  <TitlesOfParts>
    <vt:vector size="7" baseType="lpstr">
      <vt:lpstr>Arial</vt:lpstr>
      <vt:lpstr>blank</vt:lpstr>
      <vt:lpstr>OFFICE OF POST DOCTORIAL AFFAIRS INDUCTION SESSION</vt:lpstr>
      <vt:lpstr>Excellent research is conducted in environments with a supportive and inclusive research culture where staff can flourish</vt:lpstr>
      <vt:lpstr> Research staff are recruited, employed and managed under conditions that recognise and value their vital contributions              </vt:lpstr>
      <vt:lpstr>Useful Links</vt:lpstr>
      <vt:lpstr>Any Questions/ Comments</vt:lpstr>
    </vt:vector>
  </TitlesOfParts>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c:creator>
  <cp:lastModifiedBy>Liz Simmonds</cp:lastModifiedBy>
  <cp:revision>165</cp:revision>
  <cp:lastPrinted>2018-07-13T14:37:11Z</cp:lastPrinted>
  <dcterms:created xsi:type="dcterms:W3CDTF">2008-03-27T10:29:55Z</dcterms:created>
  <dcterms:modified xsi:type="dcterms:W3CDTF">2019-09-24T15:36:19Z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ContentTypeId">
    <vt:lpwstr>0x01010040D6BE7A16F12E45AA31DFB140BDE614</vt:lpwstr>
  </property>
</Properties>
</file>