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7" r:id="rId2"/>
  </p:sldMasterIdLst>
  <p:notesMasterIdLst>
    <p:notesMasterId r:id="rId11"/>
  </p:notesMasterIdLst>
  <p:handoutMasterIdLst>
    <p:handoutMasterId r:id="rId12"/>
  </p:handoutMasterIdLst>
  <p:sldIdLst>
    <p:sldId id="329" r:id="rId3"/>
    <p:sldId id="315" r:id="rId4"/>
    <p:sldId id="321" r:id="rId5"/>
    <p:sldId id="311" r:id="rId6"/>
    <p:sldId id="323" r:id="rId7"/>
    <p:sldId id="312" r:id="rId8"/>
    <p:sldId id="330" r:id="rId9"/>
    <p:sldId id="314" r:id="rId10"/>
  </p:sldIdLst>
  <p:sldSz cx="9144000" cy="6858000" type="screen4x3"/>
  <p:notesSz cx="6731000" cy="9855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E87722"/>
    <a:srgbClr val="6CACE4"/>
    <a:srgbClr val="F2F2F2"/>
    <a:srgbClr val="6AADE4"/>
    <a:srgbClr val="003E72"/>
    <a:srgbClr val="000000"/>
    <a:srgbClr val="003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2105" autoAdjust="0"/>
  </p:normalViewPr>
  <p:slideViewPr>
    <p:cSldViewPr snapToObjects="1">
      <p:cViewPr varScale="1">
        <p:scale>
          <a:sx n="48" d="100"/>
          <a:sy n="48" d="100"/>
        </p:scale>
        <p:origin x="8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1" d="100"/>
          <a:sy n="91" d="100"/>
        </p:scale>
        <p:origin x="37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928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928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C261995-3347-4C54-8A34-4A3D2245C9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971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928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22357" y="4680950"/>
            <a:ext cx="4470566" cy="443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928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B1EC80-C10B-4ECF-BFFF-820D51EF2D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676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https://vimeo.com/296867868/5686d3a351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1EC80-C10B-4ECF-BFFF-820D51EF2D9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40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2564305" y="-2835950"/>
            <a:ext cx="7048255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0" b="0" dirty="0">
                <a:solidFill>
                  <a:srgbClr val="D91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91914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7999" y="1980654"/>
            <a:ext cx="7848000" cy="22629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2636838"/>
            <a:ext cx="7308850" cy="2592362"/>
          </a:xfrm>
        </p:spPr>
        <p:txBody>
          <a:bodyPr numCol="2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48000" y="1556792"/>
            <a:ext cx="784800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147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511660" y="2636913"/>
            <a:ext cx="6714765" cy="540060"/>
          </a:xfrm>
        </p:spPr>
        <p:txBody>
          <a:bodyPr numCol="1" spcCol="360000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Quote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3356992"/>
            <a:ext cx="7308850" cy="2232248"/>
          </a:xfrm>
        </p:spPr>
        <p:txBody>
          <a:bodyPr numCol="1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17575" y="1556792"/>
            <a:ext cx="730885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1E358FA5-79A0-D54D-818F-E734ED084F86}"/>
              </a:ext>
            </a:extLst>
          </p:cNvPr>
          <p:cNvSpPr/>
          <p:nvPr userDrawn="1"/>
        </p:nvSpPr>
        <p:spPr>
          <a:xfrm>
            <a:off x="921631" y="2630947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13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01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4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67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62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3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535113"/>
            <a:ext cx="38493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00" y="2174875"/>
            <a:ext cx="3849388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8509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50975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2564305" y="-2835950"/>
            <a:ext cx="6976247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0" b="0" dirty="0">
                <a:solidFill>
                  <a:srgbClr val="6CAC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6651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61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8700"/>
            <a:ext cx="3008313" cy="706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794433" y="2996952"/>
            <a:ext cx="3098060" cy="4680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00" b="1"/>
            </a:lvl1pPr>
            <a:lvl2pPr>
              <a:defRPr sz="2600" b="1"/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0"/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858000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3825044"/>
            <a:ext cx="3096356" cy="195028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70" y="0"/>
            <a:ext cx="26997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35601" y="736886"/>
            <a:ext cx="2269821" cy="42386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01" y="2996952"/>
            <a:ext cx="2284171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chemeClr val="bg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2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2282182"/>
            <a:ext cx="3096356" cy="342644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796136" y="1310075"/>
            <a:ext cx="3096356" cy="972108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39552" y="4676617"/>
            <a:ext cx="2016224" cy="130336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100" b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1E358FA5-79A0-D54D-818F-E734ED084F86}"/>
              </a:ext>
            </a:extLst>
          </p:cNvPr>
          <p:cNvSpPr/>
          <p:nvPr userDrawn="1"/>
        </p:nvSpPr>
        <p:spPr>
          <a:xfrm>
            <a:off x="449010" y="4334795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31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1"/>
            <a:ext cx="6447178" cy="638132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59531" y="2312876"/>
            <a:ext cx="1944217" cy="183620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1E358FA5-79A0-D54D-818F-E734ED084F86}"/>
              </a:ext>
            </a:extLst>
          </p:cNvPr>
          <p:cNvSpPr/>
          <p:nvPr userDrawn="1"/>
        </p:nvSpPr>
        <p:spPr>
          <a:xfrm>
            <a:off x="359531" y="1988840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4292601"/>
            <a:ext cx="1944974" cy="252524"/>
          </a:xfrm>
        </p:spPr>
        <p:txBody>
          <a:bodyPr/>
          <a:lstStyle>
            <a:lvl1pPr marL="0" indent="0">
              <a:buNone/>
              <a:defRPr sz="120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545125"/>
            <a:ext cx="1944974" cy="252524"/>
          </a:xfrm>
        </p:spPr>
        <p:txBody>
          <a:bodyPr/>
          <a:lstStyle>
            <a:lvl1pPr marL="0" indent="0">
              <a:buNone/>
              <a:defRPr sz="1100" b="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792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340768"/>
            <a:ext cx="9144000" cy="2725764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203062" y="4329100"/>
            <a:ext cx="7128793" cy="89960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1E358FA5-79A0-D54D-818F-E734ED084F86}"/>
              </a:ext>
            </a:extLst>
          </p:cNvPr>
          <p:cNvSpPr/>
          <p:nvPr userDrawn="1"/>
        </p:nvSpPr>
        <p:spPr>
          <a:xfrm>
            <a:off x="755576" y="4326505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3" y="5301208"/>
            <a:ext cx="7432262" cy="831226"/>
          </a:xfrm>
        </p:spPr>
        <p:txBody>
          <a:bodyPr/>
          <a:lstStyle>
            <a:lvl1pPr marL="0" indent="0">
              <a:buNone/>
              <a:defRPr sz="1100" b="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56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247964" y="1"/>
            <a:ext cx="4896036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91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904581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400092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92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86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2996952"/>
            <a:ext cx="3096428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48000" y="736886"/>
            <a:ext cx="3096428" cy="4238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3995738" y="1628775"/>
            <a:ext cx="4824412" cy="4537075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30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3248381" y="-3123728"/>
            <a:ext cx="6904239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0" b="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81000" b="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6651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192838" y="2024063"/>
            <a:ext cx="2555875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5733256"/>
            <a:ext cx="2376488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9632" y="-1467544"/>
            <a:ext cx="5001380" cy="8931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534" y="807420"/>
            <a:ext cx="1819503" cy="3875069"/>
          </a:xfrm>
          <a:prstGeom prst="rect">
            <a:avLst/>
          </a:prstGeom>
          <a:effectLst/>
        </p:spPr>
      </p:pic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996645" y="1281880"/>
            <a:ext cx="1567282" cy="292614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48000" y="2741686"/>
            <a:ext cx="1583740" cy="1746076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464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855041" y="1528557"/>
            <a:ext cx="2073444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840252" y="800708"/>
            <a:ext cx="2088233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23850" y="800708"/>
            <a:ext cx="3420058" cy="51194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1916832"/>
            <a:ext cx="7946815" cy="4644516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9632" y="2140749"/>
            <a:ext cx="5004556" cy="3268595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614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3415908" y="-3126388"/>
            <a:ext cx="5908620" cy="1256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>
                <a:solidFill>
                  <a:srgbClr val="EA7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853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3415908" y="-3126388"/>
            <a:ext cx="6520688" cy="1256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81070" b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584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3259326" y="-3126388"/>
            <a:ext cx="6124644" cy="2504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8107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8107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584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3415908" y="-3126388"/>
            <a:ext cx="5980628" cy="1256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1070" b="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008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1708150"/>
            <a:ext cx="7848000" cy="4067175"/>
          </a:xfrm>
        </p:spPr>
        <p:txBody>
          <a:bodyPr/>
          <a:lstStyle>
            <a:lvl1pPr>
              <a:spcAft>
                <a:spcPts val="1000"/>
              </a:spcAft>
              <a:defRPr sz="1600" b="1">
                <a:solidFill>
                  <a:schemeClr val="tx1"/>
                </a:solidFill>
              </a:defRPr>
            </a:lvl1pPr>
            <a:lvl2pPr>
              <a:spcAft>
                <a:spcPts val="10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10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1000"/>
              </a:spcAft>
              <a:defRPr sz="1100">
                <a:solidFill>
                  <a:schemeClr val="tx1"/>
                </a:solidFill>
              </a:defRPr>
            </a:lvl4pPr>
            <a:lvl5pPr>
              <a:spcAft>
                <a:spcPts val="1000"/>
              </a:spcAft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21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52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708150"/>
            <a:ext cx="5940000" cy="4067175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843808" y="736886"/>
            <a:ext cx="5940000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2627313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0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2627313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3805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3806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43804" y="736886"/>
            <a:ext cx="5940002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16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1708150"/>
            <a:ext cx="7848000" cy="4067175"/>
          </a:xfrm>
        </p:spPr>
        <p:txBody>
          <a:bodyPr/>
          <a:lstStyle>
            <a:lvl1pPr>
              <a:spcAft>
                <a:spcPts val="1000"/>
              </a:spcAft>
              <a:defRPr sz="1600" b="1">
                <a:solidFill>
                  <a:schemeClr val="tx1"/>
                </a:solidFill>
              </a:defRPr>
            </a:lvl1pPr>
            <a:lvl2pPr>
              <a:spcAft>
                <a:spcPts val="10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10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1000"/>
              </a:spcAft>
              <a:defRPr sz="1100">
                <a:solidFill>
                  <a:schemeClr val="tx1"/>
                </a:solidFill>
              </a:defRPr>
            </a:lvl4pPr>
            <a:lvl5pPr>
              <a:spcAft>
                <a:spcPts val="1000"/>
              </a:spcAft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85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7542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66786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138863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L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6961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62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-432556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562639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561883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119" y="1844824"/>
            <a:ext cx="4247969" cy="4248658"/>
          </a:xfrm>
          <a:solidFill>
            <a:srgbClr val="F2F2F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2895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7999" y="1980654"/>
            <a:ext cx="7848000" cy="22629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2636838"/>
            <a:ext cx="7308850" cy="2592362"/>
          </a:xfrm>
        </p:spPr>
        <p:txBody>
          <a:bodyPr numCol="2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48000" y="1556792"/>
            <a:ext cx="784800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19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511660" y="2636913"/>
            <a:ext cx="6714765" cy="540060"/>
          </a:xfrm>
        </p:spPr>
        <p:txBody>
          <a:bodyPr numCol="1" spcCol="360000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Quote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3356992"/>
            <a:ext cx="7308850" cy="2232248"/>
          </a:xfrm>
        </p:spPr>
        <p:txBody>
          <a:bodyPr numCol="1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17575" y="1556792"/>
            <a:ext cx="730885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1E358FA5-79A0-D54D-818F-E734ED084F86}"/>
              </a:ext>
            </a:extLst>
          </p:cNvPr>
          <p:cNvSpPr/>
          <p:nvPr userDrawn="1"/>
        </p:nvSpPr>
        <p:spPr>
          <a:xfrm>
            <a:off x="921631" y="2630947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115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6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8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82" r="-1132"/>
          <a:stretch/>
        </p:blipFill>
        <p:spPr bwMode="auto">
          <a:xfrm>
            <a:off x="-36512" y="0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 userDrawn="1"/>
        </p:nvSpPr>
        <p:spPr>
          <a:xfrm flipV="1">
            <a:off x="-35496" y="3429000"/>
            <a:ext cx="9179496" cy="3456384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66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45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43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9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3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535113"/>
            <a:ext cx="38493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00" y="2174875"/>
            <a:ext cx="3849388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8509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50975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826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001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681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98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2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7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381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3302"/>
            <a:ext cx="1584176" cy="366768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7999" y="1980654"/>
            <a:ext cx="7848000" cy="22629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2636838"/>
            <a:ext cx="7308850" cy="2592362"/>
          </a:xfrm>
        </p:spPr>
        <p:txBody>
          <a:bodyPr numCol="2" spcCol="360000"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11" name="Title 6"/>
          <p:cNvSpPr>
            <a:spLocks noGrp="1"/>
          </p:cNvSpPr>
          <p:nvPr>
            <p:ph type="title" hasCustomPrompt="1"/>
          </p:nvPr>
        </p:nvSpPr>
        <p:spPr>
          <a:xfrm>
            <a:off x="648000" y="1556792"/>
            <a:ext cx="7848000" cy="4238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90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794433" y="2996952"/>
            <a:ext cx="3098060" cy="4680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00" b="1"/>
            </a:lvl1pPr>
            <a:lvl2pPr>
              <a:defRPr sz="2600" b="1"/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0"/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858000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3825044"/>
            <a:ext cx="3096356" cy="195028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70" y="0"/>
            <a:ext cx="26997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35601" y="736886"/>
            <a:ext cx="2269821" cy="42386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01" y="2996952"/>
            <a:ext cx="2284171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chemeClr val="bg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25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2282182"/>
            <a:ext cx="3096356" cy="342644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796136" y="1310075"/>
            <a:ext cx="3096356" cy="972108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39552" y="4676617"/>
            <a:ext cx="2016224" cy="130336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100" b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1E358FA5-79A0-D54D-818F-E734ED084F86}"/>
              </a:ext>
            </a:extLst>
          </p:cNvPr>
          <p:cNvSpPr/>
          <p:nvPr userDrawn="1"/>
        </p:nvSpPr>
        <p:spPr>
          <a:xfrm>
            <a:off x="449010" y="4334795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4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106001" y="1898830"/>
            <a:ext cx="3527425" cy="4500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00" b="1"/>
            </a:lvl1pPr>
            <a:lvl2pPr>
              <a:defRPr sz="2600" b="1"/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0"/>
            <a:r>
              <a:rPr lang="en-US" dirty="0" smtClean="0"/>
              <a:t>Heading</a:t>
            </a:r>
            <a:endParaRPr lang="en-GB" dirty="0"/>
          </a:p>
        </p:txBody>
      </p: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xmlns="" id="{3DDBD304-3AD6-344B-B46A-35FC20B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" y="8620"/>
            <a:ext cx="3852429" cy="6840760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112060" y="3008889"/>
            <a:ext cx="3564396" cy="232832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051720" y="1898830"/>
            <a:ext cx="2447727" cy="3438382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9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708150"/>
            <a:ext cx="5940000" cy="4067175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843808" y="736886"/>
            <a:ext cx="5940000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2627313" cy="6381326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1"/>
            <a:ext cx="6447178" cy="638132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59531" y="2312876"/>
            <a:ext cx="1944217" cy="183620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1E358FA5-79A0-D54D-818F-E734ED084F86}"/>
              </a:ext>
            </a:extLst>
          </p:cNvPr>
          <p:cNvSpPr/>
          <p:nvPr userDrawn="1"/>
        </p:nvSpPr>
        <p:spPr>
          <a:xfrm>
            <a:off x="359531" y="1988840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4292601"/>
            <a:ext cx="1944974" cy="252524"/>
          </a:xfrm>
        </p:spPr>
        <p:txBody>
          <a:bodyPr/>
          <a:lstStyle>
            <a:lvl1pPr marL="0" indent="0">
              <a:buNone/>
              <a:defRPr sz="120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545125"/>
            <a:ext cx="1944974" cy="252524"/>
          </a:xfrm>
        </p:spPr>
        <p:txBody>
          <a:bodyPr/>
          <a:lstStyle>
            <a:lvl1pPr marL="0" indent="0">
              <a:buNone/>
              <a:defRPr sz="1100" b="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0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548680"/>
            <a:ext cx="9144000" cy="367240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203062" y="4549701"/>
            <a:ext cx="7128793" cy="89960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1E358FA5-79A0-D54D-818F-E734ED084F86}"/>
              </a:ext>
            </a:extLst>
          </p:cNvPr>
          <p:cNvSpPr/>
          <p:nvPr userDrawn="1"/>
        </p:nvSpPr>
        <p:spPr>
          <a:xfrm>
            <a:off x="748875" y="4549701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83102" y="5517232"/>
            <a:ext cx="7432262" cy="831226"/>
          </a:xfrm>
        </p:spPr>
        <p:txBody>
          <a:bodyPr/>
          <a:lstStyle>
            <a:lvl1pPr marL="0" indent="0">
              <a:buNone/>
              <a:defRPr sz="1100" b="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33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247964" y="1"/>
            <a:ext cx="4896036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594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904581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400092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92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55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2996952"/>
            <a:ext cx="3096428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48000" y="736886"/>
            <a:ext cx="3096428" cy="4238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3995738" y="1628775"/>
            <a:ext cx="4824412" cy="4537075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16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192838" y="2024063"/>
            <a:ext cx="2555875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5733256"/>
            <a:ext cx="2376488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9632" y="-1467544"/>
            <a:ext cx="5001380" cy="8931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534" y="807420"/>
            <a:ext cx="1819503" cy="3875069"/>
          </a:xfrm>
          <a:prstGeom prst="rect">
            <a:avLst/>
          </a:prstGeom>
          <a:effectLst/>
        </p:spPr>
      </p:pic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996645" y="1281880"/>
            <a:ext cx="1567282" cy="292614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48000" y="2741686"/>
            <a:ext cx="1583740" cy="1746076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4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855041" y="1528557"/>
            <a:ext cx="2073444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840252" y="800708"/>
            <a:ext cx="2088233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23850" y="800708"/>
            <a:ext cx="3420058" cy="51194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1304640"/>
            <a:ext cx="7946815" cy="4644516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82202" y="1528557"/>
            <a:ext cx="4945982" cy="3196587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22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2627313" cy="638132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3805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3806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43804" y="736886"/>
            <a:ext cx="5940002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7542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66786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138863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L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3522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62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-432556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562639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561883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" y="1736812"/>
            <a:ext cx="4247969" cy="424865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1157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image" Target="../media/image13.png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8000" y="736886"/>
            <a:ext cx="78480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8000" y="1708150"/>
            <a:ext cx="7848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E8B94E6-8B26-6F4B-BA54-F3DEFE0BBD8D}"/>
              </a:ext>
            </a:extLst>
          </p:cNvPr>
          <p:cNvSpPr/>
          <p:nvPr/>
        </p:nvSpPr>
        <p:spPr>
          <a:xfrm>
            <a:off x="0" y="6381328"/>
            <a:ext cx="9144000" cy="4835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8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376243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095"/>
            <a:ext cx="1727684" cy="5123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95" r:id="rId2"/>
    <p:sldLayoutId id="2147483796" r:id="rId3"/>
    <p:sldLayoutId id="2147483697" r:id="rId4"/>
    <p:sldLayoutId id="2147483698" r:id="rId5"/>
    <p:sldLayoutId id="2147483685" r:id="rId6"/>
    <p:sldLayoutId id="2147483687" r:id="rId7"/>
    <p:sldLayoutId id="2147483711" r:id="rId8"/>
    <p:sldLayoutId id="2147483716" r:id="rId9"/>
    <p:sldLayoutId id="2147483712" r:id="rId10"/>
    <p:sldLayoutId id="2147483719" r:id="rId11"/>
    <p:sldLayoutId id="2147483686" r:id="rId12"/>
    <p:sldLayoutId id="2147483721" r:id="rId13"/>
    <p:sldLayoutId id="2147483722" r:id="rId14"/>
    <p:sldLayoutId id="2147483723" r:id="rId15"/>
    <p:sldLayoutId id="2147483724" r:id="rId16"/>
    <p:sldLayoutId id="2147483688" r:id="rId17"/>
    <p:sldLayoutId id="2147483689" r:id="rId18"/>
    <p:sldLayoutId id="2147483690" r:id="rId19"/>
    <p:sldLayoutId id="2147483705" r:id="rId20"/>
    <p:sldLayoutId id="2147483691" r:id="rId21"/>
    <p:sldLayoutId id="2147483692" r:id="rId22"/>
    <p:sldLayoutId id="2147483703" r:id="rId23"/>
    <p:sldLayoutId id="2147483704" r:id="rId24"/>
    <p:sldLayoutId id="2147483709" r:id="rId25"/>
    <p:sldLayoutId id="2147483713" r:id="rId26"/>
    <p:sldLayoutId id="2147483717" r:id="rId27"/>
    <p:sldLayoutId id="2147483718" r:id="rId28"/>
    <p:sldLayoutId id="2147483702" r:id="rId29"/>
    <p:sldLayoutId id="2147483714" r:id="rId30"/>
    <p:sldLayoutId id="2147483715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600" b="1" cap="none" baseline="0" dirty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69875" indent="-269875" algn="l" rtl="0" eaLnBrk="1" fontAlgn="base" hangingPunct="1">
        <a:spcBef>
          <a:spcPct val="0"/>
        </a:spcBef>
        <a:spcAft>
          <a:spcPts val="100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6700" algn="l" rtl="0" eaLnBrk="1" fontAlgn="base" hangingPunct="1">
        <a:spcBef>
          <a:spcPct val="0"/>
        </a:spcBef>
        <a:spcAft>
          <a:spcPts val="1000"/>
        </a:spcAft>
        <a:buChar char="•"/>
        <a:defRPr sz="1800">
          <a:solidFill>
            <a:schemeClr val="tx1"/>
          </a:solidFill>
          <a:latin typeface="+mn-lt"/>
        </a:defRPr>
      </a:lvl2pPr>
      <a:lvl3pPr marL="809625" indent="-269875" algn="l" rtl="0" eaLnBrk="1" fontAlgn="base" hangingPunct="1">
        <a:spcBef>
          <a:spcPct val="0"/>
        </a:spcBef>
        <a:spcAft>
          <a:spcPts val="1000"/>
        </a:spcAft>
        <a:buChar char="•"/>
        <a:defRPr sz="1600">
          <a:solidFill>
            <a:schemeClr val="tx1"/>
          </a:solidFill>
          <a:latin typeface="+mn-lt"/>
        </a:defRPr>
      </a:lvl3pPr>
      <a:lvl4pPr marL="1079500" indent="-268288" algn="l" rtl="0" eaLnBrk="1" fontAlgn="base" hangingPunct="1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4pPr>
      <a:lvl5pPr marL="1350963" indent="-269875" algn="l" rtl="0" eaLnBrk="1" fontAlgn="base" hangingPunct="1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5pPr>
      <a:lvl6pPr marL="18081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6pPr>
      <a:lvl7pPr marL="22653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7pPr>
      <a:lvl8pPr marL="27225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8pPr>
      <a:lvl9pPr marL="31797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E8B94E6-8B26-6F4B-BA54-F3DEFE0BBD8D}"/>
              </a:ext>
            </a:extLst>
          </p:cNvPr>
          <p:cNvSpPr/>
          <p:nvPr/>
        </p:nvSpPr>
        <p:spPr>
          <a:xfrm>
            <a:off x="0" y="6381328"/>
            <a:ext cx="9144000" cy="4835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8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376243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8000" y="736886"/>
            <a:ext cx="78480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8000" y="1708150"/>
            <a:ext cx="7848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095"/>
            <a:ext cx="1727684" cy="512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68" y="6489341"/>
            <a:ext cx="349200" cy="20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1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99" r:id="rId2"/>
    <p:sldLayoutId id="2147483800" r:id="rId3"/>
    <p:sldLayoutId id="2147483801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65" r:id="rId13"/>
    <p:sldLayoutId id="2147483766" r:id="rId14"/>
    <p:sldLayoutId id="2147483767" r:id="rId15"/>
    <p:sldLayoutId id="2147483804" r:id="rId16"/>
    <p:sldLayoutId id="2147483768" r:id="rId17"/>
    <p:sldLayoutId id="2147483769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803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600" b="1" cap="none" baseline="0" dirty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69875" indent="-269875" algn="l" rtl="0" eaLnBrk="0" fontAlgn="base" hangingPunct="0">
        <a:spcBef>
          <a:spcPct val="0"/>
        </a:spcBef>
        <a:spcAft>
          <a:spcPts val="100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6700" algn="l" rtl="0" eaLnBrk="0" fontAlgn="base" hangingPunct="0">
        <a:spcBef>
          <a:spcPct val="0"/>
        </a:spcBef>
        <a:spcAft>
          <a:spcPts val="1000"/>
        </a:spcAft>
        <a:buChar char="•"/>
        <a:defRPr sz="1800">
          <a:solidFill>
            <a:schemeClr val="tx1"/>
          </a:solidFill>
          <a:latin typeface="+mn-lt"/>
        </a:defRPr>
      </a:lvl2pPr>
      <a:lvl3pPr marL="809625" indent="-269875" algn="l" rtl="0" eaLnBrk="0" fontAlgn="base" hangingPunct="0">
        <a:spcBef>
          <a:spcPct val="0"/>
        </a:spcBef>
        <a:spcAft>
          <a:spcPts val="1000"/>
        </a:spcAft>
        <a:buChar char="•"/>
        <a:defRPr sz="1600">
          <a:solidFill>
            <a:schemeClr val="tx1"/>
          </a:solidFill>
          <a:latin typeface="+mn-lt"/>
        </a:defRPr>
      </a:lvl3pPr>
      <a:lvl4pPr marL="1079500" indent="-268288" algn="l" rtl="0" eaLnBrk="0" fontAlgn="base" hangingPunct="0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4pPr>
      <a:lvl5pPr marL="1350963" indent="-269875" algn="l" rtl="0" eaLnBrk="0" fontAlgn="base" hangingPunct="0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5pPr>
      <a:lvl6pPr marL="18081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6pPr>
      <a:lvl7pPr marL="22653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7pPr>
      <a:lvl8pPr marL="27225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8pPr>
      <a:lvl9pPr marL="31797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imeo.com/296867868/5686d3a351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3528" y="1560192"/>
            <a:ext cx="3960440" cy="763839"/>
          </a:xfrm>
        </p:spPr>
        <p:txBody>
          <a:bodyPr/>
          <a:lstStyle/>
          <a:p>
            <a:r>
              <a:rPr lang="en-GB" sz="2300" b="0" dirty="0">
                <a:latin typeface="Times New Roman" panose="02020603050405020304" pitchFamily="18" charset="0"/>
              </a:rPr>
              <a:t>WE’RE HERE TO HELP</a:t>
            </a:r>
            <a:br>
              <a:rPr lang="en-GB" sz="2300" b="0" dirty="0">
                <a:latin typeface="Times New Roman" panose="02020603050405020304" pitchFamily="18" charset="0"/>
              </a:rPr>
            </a:br>
            <a:endParaRPr lang="en-GB" sz="22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" b="647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395536" y="1954699"/>
            <a:ext cx="22669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YOUR CAREER</a:t>
            </a:r>
          </a:p>
        </p:txBody>
      </p:sp>
    </p:spTree>
    <p:extLst>
      <p:ext uri="{BB962C8B-B14F-4D97-AF65-F5344CB8AC3E}">
        <p14:creationId xmlns:p14="http://schemas.microsoft.com/office/powerpoint/2010/main" val="36807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stdo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675" y="1412776"/>
            <a:ext cx="7231063" cy="40671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postdocs say about us?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979712" y="5733256"/>
            <a:ext cx="468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vimeo.com/296867868/5686d3a351</a:t>
            </a:r>
            <a:r>
              <a:rPr lang="en-GB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68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4"/>
          </p:nvPr>
        </p:nvSpPr>
        <p:spPr>
          <a:xfrm>
            <a:off x="1168751" y="4509120"/>
            <a:ext cx="7128793" cy="899605"/>
          </a:xfrm>
        </p:spPr>
        <p:txBody>
          <a:bodyPr/>
          <a:lstStyle/>
          <a:p>
            <a:r>
              <a:rPr lang="en-GB" sz="2200" dirty="0"/>
              <a:t>We helped almost 2000 postdocs improve their career prospects last year!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99593" y="5517232"/>
            <a:ext cx="7432262" cy="831226"/>
          </a:xfrm>
        </p:spPr>
        <p:txBody>
          <a:bodyPr/>
          <a:lstStyle/>
          <a:p>
            <a:r>
              <a:rPr lang="en-GB" sz="1400" dirty="0" smtClean="0"/>
              <a:t>Over a decade of expertise… knowledge about careers in and outside of academia… working with colleagues across the University to help you make the most of your time…</a:t>
            </a:r>
            <a:endParaRPr lang="en-GB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34893"/>
          <a:stretch/>
        </p:blipFill>
        <p:spPr/>
      </p:pic>
    </p:spTree>
    <p:extLst>
      <p:ext uri="{BB962C8B-B14F-4D97-AF65-F5344CB8AC3E}">
        <p14:creationId xmlns:p14="http://schemas.microsoft.com/office/powerpoint/2010/main" val="25542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r="22496"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GB" sz="1800" dirty="0" smtClean="0"/>
              <a:t>We know what it’s like to be you.</a:t>
            </a:r>
          </a:p>
          <a:p>
            <a:r>
              <a:rPr lang="en-GB" sz="1800" dirty="0" smtClean="0"/>
              <a:t>Our support is tailored to you.</a:t>
            </a:r>
          </a:p>
          <a:p>
            <a:r>
              <a:rPr lang="en-GB" sz="1800" dirty="0" smtClean="0"/>
              <a:t>It’s confidential and impartial.</a:t>
            </a:r>
          </a:p>
          <a:p>
            <a:r>
              <a:rPr lang="en-GB" sz="1800" dirty="0" smtClean="0"/>
              <a:t>It’s free and unlimited.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sz="2400" dirty="0" smtClean="0"/>
              <a:t>The reassurance slide!</a:t>
            </a:r>
            <a:endParaRPr lang="en-GB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I wouldn’t be where I am today without you guys!</a:t>
            </a:r>
          </a:p>
          <a:p>
            <a:r>
              <a:rPr lang="en-GB" dirty="0" smtClean="0">
                <a:solidFill>
                  <a:schemeClr val="tx1"/>
                </a:solidFill>
                <a:latin typeface="+mj-lt"/>
              </a:rPr>
              <a:t>Krishnaa, Postdoc at the Department of Surgery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6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5562861" y="1988840"/>
            <a:ext cx="3168354" cy="2016224"/>
          </a:xfrm>
        </p:spPr>
        <p:txBody>
          <a:bodyPr/>
          <a:lstStyle/>
          <a:p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Career options?</a:t>
            </a:r>
            <a:endParaRPr lang="en-GB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CVs?</a:t>
            </a:r>
            <a:endParaRPr lang="en-GB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Interviews?</a:t>
            </a:r>
            <a:endParaRPr lang="en-GB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Fellowships?</a:t>
            </a:r>
            <a:endParaRPr lang="en-GB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0" r="19400"/>
          <a:stretch>
            <a:fillRect/>
          </a:stretch>
        </p:blipFill>
        <p:spPr>
          <a:xfrm>
            <a:off x="1331640" y="1556792"/>
            <a:ext cx="3251198" cy="325172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08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want to focus on your individual needs? </a:t>
            </a:r>
            <a:r>
              <a:rPr lang="en-GB" dirty="0">
                <a:solidFill>
                  <a:srgbClr val="7F7F7F"/>
                </a:solidFill>
              </a:rPr>
              <a:t/>
            </a:r>
            <a:br>
              <a:rPr lang="en-GB" dirty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Come and see us for an appointment.</a:t>
            </a:r>
          </a:p>
          <a:p>
            <a:pPr marL="0" indent="0">
              <a:buNone/>
            </a:pPr>
            <a:endParaRPr lang="en-GB" b="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enjoy learning through experience and with others? </a:t>
            </a:r>
            <a:r>
              <a:rPr lang="en-GB" sz="1600" b="0" dirty="0" smtClean="0">
                <a:solidFill>
                  <a:srgbClr val="7F7F7F"/>
                </a:solidFill>
              </a:rPr>
              <a:t/>
            </a:r>
            <a:br>
              <a:rPr lang="en-GB" sz="1600" b="0" dirty="0" smtClean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Try one of our interactive workshops.</a:t>
            </a:r>
          </a:p>
          <a:p>
            <a:pPr marL="0" indent="0">
              <a:buNone/>
            </a:pPr>
            <a:endParaRPr lang="en-GB" sz="1600" b="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like to hear from the experts? </a:t>
            </a:r>
            <a:r>
              <a:rPr lang="en-GB" dirty="0">
                <a:solidFill>
                  <a:srgbClr val="7F7F7F"/>
                </a:solidFill>
              </a:rPr>
              <a:t/>
            </a:r>
            <a:br>
              <a:rPr lang="en-GB" dirty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Attend one of our panel events.</a:t>
            </a:r>
          </a:p>
          <a:p>
            <a:pPr marL="0" indent="0">
              <a:buNone/>
            </a:pPr>
            <a:endParaRPr lang="en-GB" b="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prefer to read about it? </a:t>
            </a:r>
            <a:br>
              <a:rPr lang="en-GB" sz="1600" dirty="0" smtClean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Download our CV book or pick up one of our Quick Guides. 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kind of help suits you?</a:t>
            </a:r>
            <a:endParaRPr lang="en-GB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r="30454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2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r="1414" b="5082"/>
          <a:stretch/>
        </p:blipFill>
        <p:spPr bwMode="auto">
          <a:xfrm>
            <a:off x="1331640" y="1656076"/>
            <a:ext cx="6743849" cy="473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5"/>
          <p:cNvSpPr>
            <a:spLocks noGrp="1"/>
          </p:cNvSpPr>
          <p:nvPr>
            <p:ph idx="4294967295"/>
          </p:nvPr>
        </p:nvSpPr>
        <p:spPr>
          <a:xfrm>
            <a:off x="1043608" y="476672"/>
            <a:ext cx="6912768" cy="2016224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GB" sz="2400" dirty="0" smtClean="0">
                <a:latin typeface="+mj-lt"/>
              </a:rPr>
              <a:t>Register with us today</a:t>
            </a:r>
          </a:p>
          <a:p>
            <a:pPr marL="0" indent="0" algn="ctr">
              <a:buNone/>
            </a:pPr>
            <a:r>
              <a:rPr lang="en-GB" sz="2400" dirty="0" smtClean="0">
                <a:solidFill>
                  <a:srgbClr val="7F7F7F"/>
                </a:solidFill>
                <a:latin typeface="+mj-lt"/>
              </a:rPr>
              <a:t>www.careers.cam.ac.uk</a:t>
            </a:r>
            <a:endParaRPr lang="en-GB" sz="2400" dirty="0" smtClean="0">
              <a:latin typeface="+mj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5816" y="1412776"/>
            <a:ext cx="936104" cy="64807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703564" y="1484784"/>
            <a:ext cx="1524620" cy="9361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22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5652120" y="908720"/>
            <a:ext cx="3024336" cy="3276600"/>
          </a:xfrm>
        </p:spPr>
        <p:txBody>
          <a:bodyPr/>
          <a:lstStyle/>
          <a:p>
            <a:r>
              <a:rPr lang="en-GB" sz="2400" b="0" dirty="0" smtClean="0"/>
              <a:t>Our mission is that no postdoc should leave this University wishing they’d known about the Postdoc Careers Service sooner. </a:t>
            </a:r>
          </a:p>
          <a:p>
            <a:r>
              <a:rPr lang="en-GB" sz="2400" dirty="0" smtClean="0">
                <a:solidFill>
                  <a:srgbClr val="E87722"/>
                </a:solidFill>
              </a:rPr>
              <a:t>Help us spread the word.</a:t>
            </a:r>
            <a:endParaRPr lang="en-GB" sz="2400" dirty="0">
              <a:solidFill>
                <a:srgbClr val="E87722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2060" y="836712"/>
            <a:ext cx="2082527" cy="1983458"/>
          </a:xfrm>
        </p:spPr>
        <p:txBody>
          <a:bodyPr/>
          <a:lstStyle/>
          <a:p>
            <a:r>
              <a:rPr lang="en-GB" dirty="0" smtClean="0"/>
              <a:t>Follow </a:t>
            </a:r>
            <a:br>
              <a:rPr lang="en-GB" dirty="0" smtClean="0"/>
            </a:br>
            <a:r>
              <a:rPr lang="en-GB" dirty="0" smtClean="0"/>
              <a:t>@</a:t>
            </a:r>
            <a:r>
              <a:rPr lang="en-GB" dirty="0" err="1" smtClean="0"/>
              <a:t>unicamcareers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on Twitter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3" r="26373"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5507029"/>
            <a:ext cx="701799" cy="701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0" y="5507029"/>
            <a:ext cx="714375" cy="71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4" y="5497677"/>
            <a:ext cx="723727" cy="723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507029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9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C Careers – Template">
  <a:themeElements>
    <a:clrScheme name="Cambridge">
      <a:dk1>
        <a:srgbClr val="000000"/>
      </a:dk1>
      <a:lt1>
        <a:srgbClr val="FFFFFF"/>
      </a:lt1>
      <a:dk2>
        <a:srgbClr val="3F2A56"/>
      </a:dk2>
      <a:lt2>
        <a:srgbClr val="F1BE48"/>
      </a:lt2>
      <a:accent1>
        <a:srgbClr val="D50032"/>
      </a:accent1>
      <a:accent2>
        <a:srgbClr val="0072CE"/>
      </a:accent2>
      <a:accent3>
        <a:srgbClr val="E87722"/>
      </a:accent3>
      <a:accent4>
        <a:srgbClr val="64A70B"/>
      </a:accent4>
      <a:accent5>
        <a:srgbClr val="93328E"/>
      </a:accent5>
      <a:accent6>
        <a:srgbClr val="00B0B9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80000" tIns="180000" rIns="180000" bIns="180000" rtlCol="0" anchor="ctr"/>
      <a:lstStyle>
        <a:defPPr marL="0" indent="0">
          <a:lnSpc>
            <a:spcPct val="150000"/>
          </a:lnSpc>
          <a:buNone/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C Careers – Template v3" id="{F9F78FF2-BA11-4248-A2CC-F55A39D0CF67}" vid="{7B0AD357-1271-4486-9D74-05B638C88B4C}"/>
    </a:ext>
  </a:extLst>
</a:theme>
</file>

<file path=ppt/theme/theme2.xml><?xml version="1.0" encoding="utf-8"?>
<a:theme xmlns:a="http://schemas.openxmlformats.org/drawingml/2006/main" name="Postdoc Careers">
  <a:themeElements>
    <a:clrScheme name="Cambridge">
      <a:dk1>
        <a:srgbClr val="000000"/>
      </a:dk1>
      <a:lt1>
        <a:srgbClr val="FFFFFF"/>
      </a:lt1>
      <a:dk2>
        <a:srgbClr val="3F2A56"/>
      </a:dk2>
      <a:lt2>
        <a:srgbClr val="F1BE48"/>
      </a:lt2>
      <a:accent1>
        <a:srgbClr val="D50032"/>
      </a:accent1>
      <a:accent2>
        <a:srgbClr val="0072CE"/>
      </a:accent2>
      <a:accent3>
        <a:srgbClr val="E87722"/>
      </a:accent3>
      <a:accent4>
        <a:srgbClr val="64A70B"/>
      </a:accent4>
      <a:accent5>
        <a:srgbClr val="93328E"/>
      </a:accent5>
      <a:accent6>
        <a:srgbClr val="00B0B9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80000" tIns="180000" rIns="180000" bIns="180000" rtlCol="0" anchor="ctr"/>
      <a:lstStyle>
        <a:defPPr marL="0" indent="0">
          <a:lnSpc>
            <a:spcPct val="150000"/>
          </a:lnSpc>
          <a:buNone/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C Careers – Template v3" id="{F9F78FF2-BA11-4248-A2CC-F55A39D0CF67}" vid="{DD19A1FA-724A-4259-8BEC-14A7EA3C20B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UOC Careers – Template</Template>
  <TotalTime>849</TotalTime>
  <Words>178</Words>
  <Application>Microsoft Office PowerPoint</Application>
  <PresentationFormat>On-screen Show (4:3)</PresentationFormat>
  <Paragraphs>40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UOC Careers – Template</vt:lpstr>
      <vt:lpstr>Postdoc Careers</vt:lpstr>
      <vt:lpstr>WE’RE HERE TO HELP </vt:lpstr>
      <vt:lpstr>What do postdocs say about us?</vt:lpstr>
      <vt:lpstr>PowerPoint Presentation</vt:lpstr>
      <vt:lpstr>PowerPoint Presentation</vt:lpstr>
      <vt:lpstr>PowerPoint Presentation</vt:lpstr>
      <vt:lpstr>What kind of help suits you?</vt:lpstr>
      <vt:lpstr>PowerPoint Presentation</vt:lpstr>
      <vt:lpstr>Follow  @unicamcareers on Twitter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Norman</dc:creator>
  <cp:lastModifiedBy>Anke Friedrich</cp:lastModifiedBy>
  <cp:revision>47</cp:revision>
  <cp:lastPrinted>2018-08-09T10:37:49Z</cp:lastPrinted>
  <dcterms:created xsi:type="dcterms:W3CDTF">2018-08-17T09:35:03Z</dcterms:created>
  <dcterms:modified xsi:type="dcterms:W3CDTF">2019-07-11T10:19:24Z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